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5.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6.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7.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8.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6" r:id="rId5"/>
    <p:sldMasterId id="2147483724" r:id="rId6"/>
    <p:sldMasterId id="2147483757" r:id="rId7"/>
    <p:sldMasterId id="2147483776" r:id="rId8"/>
    <p:sldMasterId id="2147483799" r:id="rId9"/>
    <p:sldMasterId id="2147483819" r:id="rId10"/>
    <p:sldMasterId id="2147483851" r:id="rId11"/>
    <p:sldMasterId id="2147483870" r:id="rId12"/>
  </p:sldMasterIdLst>
  <p:notesMasterIdLst>
    <p:notesMasterId r:id="rId43"/>
  </p:notesMasterIdLst>
  <p:handoutMasterIdLst>
    <p:handoutMasterId r:id="rId44"/>
  </p:handoutMasterIdLst>
  <p:sldIdLst>
    <p:sldId id="2113691643" r:id="rId13"/>
    <p:sldId id="314" r:id="rId14"/>
    <p:sldId id="2113691635" r:id="rId15"/>
    <p:sldId id="2113691631" r:id="rId16"/>
    <p:sldId id="2113691632" r:id="rId17"/>
    <p:sldId id="2113691633" r:id="rId18"/>
    <p:sldId id="2113691586" r:id="rId19"/>
    <p:sldId id="2113691634" r:id="rId20"/>
    <p:sldId id="2141412348" r:id="rId21"/>
    <p:sldId id="2113691646" r:id="rId22"/>
    <p:sldId id="285" r:id="rId23"/>
    <p:sldId id="327" r:id="rId24"/>
    <p:sldId id="2113691636" r:id="rId25"/>
    <p:sldId id="2113691637" r:id="rId26"/>
    <p:sldId id="2984" r:id="rId27"/>
    <p:sldId id="2985" r:id="rId28"/>
    <p:sldId id="326" r:id="rId29"/>
    <p:sldId id="2141412350" r:id="rId30"/>
    <p:sldId id="2113691608" r:id="rId31"/>
    <p:sldId id="2113691600" r:id="rId32"/>
    <p:sldId id="2113691651" r:id="rId33"/>
    <p:sldId id="2113691645" r:id="rId34"/>
    <p:sldId id="2141412349" r:id="rId35"/>
    <p:sldId id="2113691603" r:id="rId36"/>
    <p:sldId id="2113691605" r:id="rId37"/>
    <p:sldId id="2113691649" r:id="rId38"/>
    <p:sldId id="2113691650" r:id="rId39"/>
    <p:sldId id="2113691607" r:id="rId40"/>
    <p:sldId id="2113691613" r:id="rId41"/>
    <p:sldId id="304" r:id="rId42"/>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FE02E65-9E40-42AC-8325-53C8BF16B0E3}">
          <p14:sldIdLst>
            <p14:sldId id="2113691643"/>
            <p14:sldId id="314"/>
            <p14:sldId id="2113691635"/>
            <p14:sldId id="2113691631"/>
            <p14:sldId id="2113691632"/>
            <p14:sldId id="2113691633"/>
            <p14:sldId id="2113691586"/>
            <p14:sldId id="2113691634"/>
            <p14:sldId id="2141412348"/>
            <p14:sldId id="2113691646"/>
            <p14:sldId id="285"/>
            <p14:sldId id="327"/>
            <p14:sldId id="2113691636"/>
            <p14:sldId id="2113691637"/>
            <p14:sldId id="2984"/>
            <p14:sldId id="2985"/>
            <p14:sldId id="326"/>
            <p14:sldId id="2141412350"/>
            <p14:sldId id="2113691608"/>
            <p14:sldId id="2113691600"/>
            <p14:sldId id="2113691651"/>
            <p14:sldId id="2113691645"/>
            <p14:sldId id="2141412349"/>
            <p14:sldId id="2113691603"/>
            <p14:sldId id="2113691605"/>
            <p14:sldId id="2113691649"/>
            <p14:sldId id="2113691650"/>
            <p14:sldId id="2113691607"/>
            <p14:sldId id="2113691613"/>
            <p14:sldId id="304"/>
          </p14:sldIdLst>
        </p14:section>
      </p14:sectionLst>
    </p:ext>
    <p:ext uri="{EFAFB233-063F-42B5-8137-9DF3F51BA10A}">
      <p15:sldGuideLst xmlns:p15="http://schemas.microsoft.com/office/powerpoint/2012/main">
        <p15:guide id="1" orient="horz" pos="1620">
          <p15:clr>
            <a:srgbClr val="A4A3A4"/>
          </p15:clr>
        </p15:guide>
        <p15:guide id="2" orient="horz" pos="171">
          <p15:clr>
            <a:srgbClr val="A4A3A4"/>
          </p15:clr>
        </p15:guide>
        <p15:guide id="3" orient="horz" pos="694">
          <p15:clr>
            <a:srgbClr val="A4A3A4"/>
          </p15:clr>
        </p15:guide>
        <p15:guide id="4" orient="horz" pos="1671">
          <p15:clr>
            <a:srgbClr val="A4A3A4"/>
          </p15:clr>
        </p15:guide>
        <p15:guide id="5" orient="horz" pos="1404" userDrawn="1">
          <p15:clr>
            <a:srgbClr val="A4A3A4"/>
          </p15:clr>
        </p15:guide>
        <p15:guide id="6" pos="2880">
          <p15:clr>
            <a:srgbClr val="A4A3A4"/>
          </p15:clr>
        </p15:guide>
        <p15:guide id="7" pos="327">
          <p15:clr>
            <a:srgbClr val="A4A3A4"/>
          </p15:clr>
        </p15:guide>
        <p15:guide id="8" pos="86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855E87-5842-739F-BA99-BC9C872788FF}" name="Damaschke, Alyssa A" initials="DAA" userId="S::alyssa.weis@abbott.com::6a88a193-afab-4c77-a9e2-3cdc2bdb980d" providerId="AD"/>
  <p188:author id="{746C81A9-7CDC-DD86-7EC4-5BB04A9B2808}" name="Arkens, Hannah" initials="AH" userId="S::hannah.arkens@abbott.com::7f86b576-c505-4c30-bb3b-fdd132ac625b" providerId="AD"/>
  <p188:author id="{8DF2B1AB-4D64-66D6-78C3-542B014EDE78}" name="Kapfhamer, Gina M" initials="KM" userId="S::gina.kapfhamer@abbott.com::de8aadc1-91cc-4d31-9d8d-a68dfea95d4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urtagh, Gillian" initials="MG" lastIdx="40" clrIdx="0">
    <p:extLst>
      <p:ext uri="{19B8F6BF-5375-455C-9EA6-DF929625EA0E}">
        <p15:presenceInfo xmlns:p15="http://schemas.microsoft.com/office/powerpoint/2012/main" userId="S::gillian.murtagh@abbott.com::1c8503b2-9681-4342-a678-5d2990eb4a68" providerId="AD"/>
      </p:ext>
    </p:extLst>
  </p:cmAuthor>
  <p:cmAuthor id="2" name="David Bedore" initials="DB" lastIdx="6" clrIdx="1">
    <p:extLst>
      <p:ext uri="{19B8F6BF-5375-455C-9EA6-DF929625EA0E}">
        <p15:presenceInfo xmlns:p15="http://schemas.microsoft.com/office/powerpoint/2012/main" userId="S::david.bedore@abbott.com::07feb7de-f160-42dd-a81d-ac7b55ddf183" providerId="AD"/>
      </p:ext>
    </p:extLst>
  </p:cmAuthor>
  <p:cmAuthor id="3" name="Kapfhamer, Gina M" initials="KGM" lastIdx="1" clrIdx="2">
    <p:extLst>
      <p:ext uri="{19B8F6BF-5375-455C-9EA6-DF929625EA0E}">
        <p15:presenceInfo xmlns:p15="http://schemas.microsoft.com/office/powerpoint/2012/main" userId="S::gina.kapfhamer@abbott.com::de8aadc1-91cc-4d31-9d8d-a68dfea95d44" providerId="AD"/>
      </p:ext>
    </p:extLst>
  </p:cmAuthor>
  <p:cmAuthor id="4" name="Shahideh, Bobby" initials="SB" lastIdx="8" clrIdx="3">
    <p:extLst>
      <p:ext uri="{19B8F6BF-5375-455C-9EA6-DF929625EA0E}">
        <p15:presenceInfo xmlns:p15="http://schemas.microsoft.com/office/powerpoint/2012/main" userId="S::bobby.shahideh@abbott.com::aaebb401-c35a-4b6c-8c80-b0507e6b0d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CDE"/>
    <a:srgbClr val="5BC2E7"/>
    <a:srgbClr val="E4002B"/>
    <a:srgbClr val="B0E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605A4F-C795-46C8-92AE-2595D597086E}" v="3" dt="2023-08-14T13:02:23.625"/>
  </p1510:revLst>
</p1510:revInfo>
</file>

<file path=ppt/tableStyles.xml><?xml version="1.0" encoding="utf-8"?>
<a:tblStyleLst xmlns:a="http://schemas.openxmlformats.org/drawingml/2006/main" def="{7DF18680-E054-41AD-8BC1-D1AEF772440D}">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0" autoAdjust="0"/>
    <p:restoredTop sz="93792" autoAdjust="0"/>
  </p:normalViewPr>
  <p:slideViewPr>
    <p:cSldViewPr snapToGrid="0">
      <p:cViewPr varScale="1">
        <p:scale>
          <a:sx n="70" d="100"/>
          <a:sy n="70" d="100"/>
        </p:scale>
        <p:origin x="65" y="154"/>
      </p:cViewPr>
      <p:guideLst>
        <p:guide orient="horz" pos="1620"/>
        <p:guide orient="horz" pos="171"/>
        <p:guide orient="horz" pos="694"/>
        <p:guide orient="horz" pos="1671"/>
        <p:guide orient="horz" pos="1404"/>
        <p:guide pos="2880"/>
        <p:guide pos="327"/>
        <p:guide pos="866"/>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handoutMaster" Target="handoutMasters/handoutMaster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5.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hideh, Bobby" userId="aaebb401-c35a-4b6c-8c80-b0507e6b0d28" providerId="ADAL" clId="{3D605A4F-C795-46C8-92AE-2595D597086E}"/>
    <pc:docChg chg="undo custSel delSld modSld">
      <pc:chgData name="Shahideh, Bobby" userId="aaebb401-c35a-4b6c-8c80-b0507e6b0d28" providerId="ADAL" clId="{3D605A4F-C795-46C8-92AE-2595D597086E}" dt="2023-08-14T14:00:40.929" v="5" actId="478"/>
      <pc:docMkLst>
        <pc:docMk/>
      </pc:docMkLst>
      <pc:sldChg chg="modSp del mod">
        <pc:chgData name="Shahideh, Bobby" userId="aaebb401-c35a-4b6c-8c80-b0507e6b0d28" providerId="ADAL" clId="{3D605A4F-C795-46C8-92AE-2595D597086E}" dt="2023-08-14T13:02:23.606" v="4"/>
        <pc:sldMkLst>
          <pc:docMk/>
          <pc:sldMk cId="1379872319" sldId="1309"/>
        </pc:sldMkLst>
        <pc:grpChg chg="mod">
          <ac:chgData name="Shahideh, Bobby" userId="aaebb401-c35a-4b6c-8c80-b0507e6b0d28" providerId="ADAL" clId="{3D605A4F-C795-46C8-92AE-2595D597086E}" dt="2023-08-14T13:02:22.887" v="3" actId="14100"/>
          <ac:grpSpMkLst>
            <pc:docMk/>
            <pc:sldMk cId="1379872319" sldId="1309"/>
            <ac:grpSpMk id="7" creationId="{00000000-0000-0000-0000-000000000000}"/>
          </ac:grpSpMkLst>
        </pc:grpChg>
      </pc:sldChg>
      <pc:sldChg chg="delSp mod">
        <pc:chgData name="Shahideh, Bobby" userId="aaebb401-c35a-4b6c-8c80-b0507e6b0d28" providerId="ADAL" clId="{3D605A4F-C795-46C8-92AE-2595D597086E}" dt="2023-08-14T14:00:40.929" v="5" actId="478"/>
        <pc:sldMkLst>
          <pc:docMk/>
          <pc:sldMk cId="2628482016" sldId="2113691643"/>
        </pc:sldMkLst>
        <pc:spChg chg="del">
          <ac:chgData name="Shahideh, Bobby" userId="aaebb401-c35a-4b6c-8c80-b0507e6b0d28" providerId="ADAL" clId="{3D605A4F-C795-46C8-92AE-2595D597086E}" dt="2023-08-14T14:00:40.929" v="5" actId="478"/>
          <ac:spMkLst>
            <pc:docMk/>
            <pc:sldMk cId="2628482016" sldId="2113691643"/>
            <ac:spMk id="3" creationId="{A0189BFB-6847-494B-B8CE-38AA5686D97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Overall</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3-718E-EC4D-99D0-87C0EA64AF67}"/>
              </c:ext>
            </c:extLst>
          </c:dPt>
          <c:dLbls>
            <c:dLbl>
              <c:idx val="0"/>
              <c:tx>
                <c:rich>
                  <a:bodyPr/>
                  <a:lstStyle/>
                  <a:p>
                    <a:r>
                      <a:rPr lang="en-US" dirty="0"/>
                      <a:t>75.3%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18E-EC4D-99D0-87C0EA64AF6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0.753</c:v>
                </c:pt>
              </c:numCache>
            </c:numRef>
          </c:val>
          <c:extLst>
            <c:ext xmlns:c16="http://schemas.microsoft.com/office/drawing/2014/chart" uri="{C3380CC4-5D6E-409C-BE32-E72D297353CC}">
              <c16:uniqueId val="{00000000-718E-EC4D-99D0-87C0EA64AF67}"/>
            </c:ext>
          </c:extLst>
        </c:ser>
        <c:ser>
          <c:idx val="1"/>
          <c:order val="1"/>
          <c:tx>
            <c:strRef>
              <c:f>Sheet1!$C$1</c:f>
              <c:strCache>
                <c:ptCount val="1"/>
                <c:pt idx="0">
                  <c:v>Males</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0.00%</c:formatCode>
                <c:ptCount val="1"/>
                <c:pt idx="0">
                  <c:v>0.873</c:v>
                </c:pt>
              </c:numCache>
            </c:numRef>
          </c:val>
          <c:extLst>
            <c:ext xmlns:c16="http://schemas.microsoft.com/office/drawing/2014/chart" uri="{C3380CC4-5D6E-409C-BE32-E72D297353CC}">
              <c16:uniqueId val="{00000001-718E-EC4D-99D0-87C0EA64AF67}"/>
            </c:ext>
          </c:extLst>
        </c:ser>
        <c:ser>
          <c:idx val="2"/>
          <c:order val="2"/>
          <c:tx>
            <c:strRef>
              <c:f>Sheet1!$D$1</c:f>
              <c:strCache>
                <c:ptCount val="1"/>
                <c:pt idx="0">
                  <c:v>Females</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0.00%</c:formatCode>
                <c:ptCount val="1"/>
                <c:pt idx="0">
                  <c:v>0.63400000000000001</c:v>
                </c:pt>
              </c:numCache>
            </c:numRef>
          </c:val>
          <c:extLst>
            <c:ext xmlns:c16="http://schemas.microsoft.com/office/drawing/2014/chart" uri="{C3380CC4-5D6E-409C-BE32-E72D297353CC}">
              <c16:uniqueId val="{00000002-718E-EC4D-99D0-87C0EA64AF67}"/>
            </c:ext>
          </c:extLst>
        </c:ser>
        <c:dLbls>
          <c:dLblPos val="inEnd"/>
          <c:showLegendKey val="0"/>
          <c:showVal val="1"/>
          <c:showCatName val="0"/>
          <c:showSerName val="0"/>
          <c:showPercent val="0"/>
          <c:showBubbleSize val="0"/>
        </c:dLbls>
        <c:gapWidth val="217"/>
        <c:overlap val="-14"/>
        <c:axId val="1824306928"/>
        <c:axId val="554156176"/>
      </c:barChart>
      <c:catAx>
        <c:axId val="1824306928"/>
        <c:scaling>
          <c:orientation val="minMax"/>
        </c:scaling>
        <c:delete val="1"/>
        <c:axPos val="b"/>
        <c:numFmt formatCode="General" sourceLinked="1"/>
        <c:majorTickMark val="none"/>
        <c:minorTickMark val="none"/>
        <c:tickLblPos val="nextTo"/>
        <c:crossAx val="554156176"/>
        <c:crosses val="autoZero"/>
        <c:auto val="1"/>
        <c:lblAlgn val="ctr"/>
        <c:lblOffset val="100"/>
        <c:noMultiLvlLbl val="0"/>
      </c:catAx>
      <c:valAx>
        <c:axId val="554156176"/>
        <c:scaling>
          <c:orientation val="minMax"/>
        </c:scaling>
        <c:delete val="1"/>
        <c:axPos val="l"/>
        <c:numFmt formatCode="0.00%" sourceLinked="1"/>
        <c:majorTickMark val="none"/>
        <c:minorTickMark val="none"/>
        <c:tickLblPos val="nextTo"/>
        <c:crossAx val="1824306928"/>
        <c:crosses val="autoZero"/>
        <c:crossBetween val="between"/>
      </c:valAx>
      <c:spPr>
        <a:noFill/>
        <a:ln>
          <a:noFill/>
        </a:ln>
        <a:effectLst/>
      </c:spPr>
    </c:plotArea>
    <c:legend>
      <c:legendPos val="b"/>
      <c:layout>
        <c:manualLayout>
          <c:xMode val="edge"/>
          <c:yMode val="edge"/>
          <c:x val="0.14173818897637797"/>
          <c:y val="0.80853484238742257"/>
          <c:w val="0.66235695538057737"/>
          <c:h val="0.1018533109734919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FFA2CA8-92D6-47CF-85D6-1F0532C1E387}" type="datetimeFigureOut">
              <a:rPr lang="en-US" smtClean="0"/>
              <a:t>8/14/2023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25A89C9-4676-4DF6-A308-B82F637C7B71}" type="slidenum">
              <a:rPr lang="en-US" smtClean="0"/>
              <a:t>‹#›</a:t>
            </a:fld>
            <a:endParaRPr lang="en-US"/>
          </a:p>
        </p:txBody>
      </p:sp>
    </p:spTree>
    <p:extLst>
      <p:ext uri="{BB962C8B-B14F-4D97-AF65-F5344CB8AC3E}">
        <p14:creationId xmlns:p14="http://schemas.microsoft.com/office/powerpoint/2010/main" val="1481995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FB7AB40-F860-4E32-9C26-3A6684532969}" type="datetimeFigureOut">
              <a:rPr lang="en-US" smtClean="0"/>
              <a:t>8/14/2023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E1EEE18-8F3D-4CB3-B090-6249C20A5AF8}" type="slidenum">
              <a:rPr lang="en-US" smtClean="0"/>
              <a:t>‹#›</a:t>
            </a:fld>
            <a:endParaRPr lang="en-US"/>
          </a:p>
        </p:txBody>
      </p:sp>
    </p:spTree>
    <p:extLst>
      <p:ext uri="{BB962C8B-B14F-4D97-AF65-F5344CB8AC3E}">
        <p14:creationId xmlns:p14="http://schemas.microsoft.com/office/powerpoint/2010/main" val="3927912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EEE18-8F3D-4CB3-B090-6249C20A5AF8}" type="slidenum">
              <a:rPr lang="en-US" smtClean="0"/>
              <a:t>1</a:t>
            </a:fld>
            <a:endParaRPr lang="en-US"/>
          </a:p>
        </p:txBody>
      </p:sp>
    </p:spTree>
    <p:extLst>
      <p:ext uri="{BB962C8B-B14F-4D97-AF65-F5344CB8AC3E}">
        <p14:creationId xmlns:p14="http://schemas.microsoft.com/office/powerpoint/2010/main" val="702338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Questions 4 &amp; 5: identify differences between ng/mL vs ng/L and explain why </a:t>
            </a:r>
            <a:r>
              <a:rPr lang="en-US" dirty="0" err="1"/>
              <a:t>hsTnI</a:t>
            </a:r>
            <a:r>
              <a:rPr lang="en-US" dirty="0"/>
              <a:t> results are reported in whole numbers</a:t>
            </a:r>
          </a:p>
        </p:txBody>
      </p:sp>
      <p:sp>
        <p:nvSpPr>
          <p:cNvPr id="4" name="Slide Number Placeholder 3"/>
          <p:cNvSpPr>
            <a:spLocks noGrp="1"/>
          </p:cNvSpPr>
          <p:nvPr>
            <p:ph type="sldNum" sz="quarter" idx="10"/>
          </p:nvPr>
        </p:nvSpPr>
        <p:spPr/>
        <p:txBody>
          <a:bodyPr/>
          <a:lstStyle/>
          <a:p>
            <a:fld id="{2B751C23-F17F-4FBC-A2A5-151144C1D86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962201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751C23-F17F-4FBC-A2A5-151144C1D86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565649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51C23-F17F-4FBC-A2A5-151144C1D86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577129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lvl="0" defTabSz="457200" eaLnBrk="0" fontAlgn="base" hangingPunct="0">
              <a:spcBef>
                <a:spcPct val="30000"/>
              </a:spcBef>
              <a:spcAft>
                <a:spcPct val="0"/>
              </a:spcAft>
            </a:pPr>
            <a:r>
              <a:rPr lang="en-US" dirty="0">
                <a:solidFill>
                  <a:prstClr val="black"/>
                </a:solidFill>
                <a:ea typeface="ＭＳ Ｐゴシック" pitchFamily="34" charset="-128"/>
              </a:rPr>
              <a:t>So Why is it so important to have measurable values above the LoD?</a:t>
            </a:r>
          </a:p>
          <a:p>
            <a:pPr lvl="0" defTabSz="457200" eaLnBrk="0" fontAlgn="base" hangingPunct="0">
              <a:spcBef>
                <a:spcPct val="30000"/>
              </a:spcBef>
              <a:spcAft>
                <a:spcPct val="0"/>
              </a:spcAft>
              <a:buFontTx/>
              <a:buChar char="•"/>
            </a:pPr>
            <a:r>
              <a:rPr lang="en-US" dirty="0">
                <a:solidFill>
                  <a:prstClr val="black"/>
                </a:solidFill>
                <a:ea typeface="ＭＳ Ｐゴシック" pitchFamily="34" charset="-128"/>
              </a:rPr>
              <a:t> The higher the sensitivity of the assay, the more frequently Tn measurements in healthy subjects will be detected.  Detected is defined by any measurement above the lower limit of detection (LoD), i.e., noise of the assay.</a:t>
            </a:r>
            <a:r>
              <a:rPr lang="en-US" baseline="30000" dirty="0">
                <a:solidFill>
                  <a:prstClr val="black"/>
                </a:solidFill>
                <a:ea typeface="ＭＳ Ｐゴシック" pitchFamily="34" charset="-128"/>
              </a:rPr>
              <a:t>1-2</a:t>
            </a:r>
          </a:p>
          <a:p>
            <a:pPr lvl="0" defTabSz="457200" eaLnBrk="0" fontAlgn="base" hangingPunct="0">
              <a:spcBef>
                <a:spcPct val="30000"/>
              </a:spcBef>
              <a:spcAft>
                <a:spcPct val="0"/>
              </a:spcAft>
              <a:buFontTx/>
              <a:buChar char="•"/>
            </a:pPr>
            <a:r>
              <a:rPr lang="en-US" dirty="0">
                <a:solidFill>
                  <a:prstClr val="black"/>
                </a:solidFill>
                <a:ea typeface="ＭＳ Ｐゴシック" pitchFamily="34" charset="-128"/>
              </a:rPr>
              <a:t>  Studies have suggested that elevated troponin values, even below the upper limit of normal (i.e., 99</a:t>
            </a:r>
            <a:r>
              <a:rPr lang="en-US" baseline="30000" dirty="0">
                <a:solidFill>
                  <a:prstClr val="black"/>
                </a:solidFill>
                <a:ea typeface="ＭＳ Ｐゴシック" pitchFamily="34" charset="-128"/>
              </a:rPr>
              <a:t>th</a:t>
            </a:r>
            <a:r>
              <a:rPr lang="en-US" dirty="0">
                <a:solidFill>
                  <a:prstClr val="black"/>
                </a:solidFill>
                <a:ea typeface="ＭＳ Ｐゴシック" pitchFamily="34" charset="-128"/>
              </a:rPr>
              <a:t>percentile) of a healthy reference population are of prognostic importance and are linked to worse clinical outcomes.</a:t>
            </a:r>
            <a:r>
              <a:rPr lang="en-US" baseline="30000" dirty="0">
                <a:solidFill>
                  <a:prstClr val="black"/>
                </a:solidFill>
                <a:ea typeface="ＭＳ Ｐゴシック" pitchFamily="34" charset="-128"/>
              </a:rPr>
              <a:t>3-6</a:t>
            </a:r>
          </a:p>
          <a:p>
            <a:pPr lvl="0" defTabSz="457200" eaLnBrk="0" fontAlgn="base" hangingPunct="0">
              <a:spcBef>
                <a:spcPct val="30000"/>
              </a:spcBef>
              <a:spcAft>
                <a:spcPct val="0"/>
              </a:spcAft>
            </a:pPr>
            <a:r>
              <a:rPr lang="en-US" dirty="0">
                <a:solidFill>
                  <a:prstClr val="black"/>
                </a:solidFill>
                <a:ea typeface="ＭＳ Ｐゴシック" pitchFamily="34" charset="-128"/>
              </a:rPr>
              <a:t>References: </a:t>
            </a:r>
          </a:p>
          <a:p>
            <a:pPr lvl="0" defTabSz="457200" eaLnBrk="0" fontAlgn="base" hangingPunct="0">
              <a:spcBef>
                <a:spcPct val="30000"/>
              </a:spcBef>
              <a:spcAft>
                <a:spcPct val="0"/>
              </a:spcAft>
            </a:pPr>
            <a:r>
              <a:rPr lang="en-US" dirty="0">
                <a:solidFill>
                  <a:prstClr val="black"/>
                </a:solidFill>
                <a:ea typeface="ＭＳ Ｐゴシック" pitchFamily="34" charset="-128"/>
              </a:rPr>
              <a:t>1. Apple FS., Clin Chem. 2009; 57(7): 1303-13006</a:t>
            </a:r>
          </a:p>
          <a:p>
            <a:pPr lvl="0" defTabSz="457200" eaLnBrk="0" fontAlgn="base" hangingPunct="0">
              <a:spcBef>
                <a:spcPct val="30000"/>
              </a:spcBef>
              <a:spcAft>
                <a:spcPct val="0"/>
              </a:spcAft>
            </a:pPr>
            <a:r>
              <a:rPr lang="en-US" dirty="0">
                <a:solidFill>
                  <a:prstClr val="black"/>
                </a:solidFill>
                <a:ea typeface="ＭＳ Ｐゴシック" pitchFamily="34" charset="-128"/>
              </a:rPr>
              <a:t>2. Apple, F.S., et al. Clin Chem, 2012; 58(1) :54–61</a:t>
            </a:r>
          </a:p>
          <a:p>
            <a:pPr lvl="0" defTabSz="457200" eaLnBrk="0" fontAlgn="base" hangingPunct="0">
              <a:spcBef>
                <a:spcPct val="30000"/>
              </a:spcBef>
              <a:spcAft>
                <a:spcPct val="0"/>
              </a:spcAft>
            </a:pPr>
            <a:r>
              <a:rPr lang="en-US" dirty="0">
                <a:solidFill>
                  <a:prstClr val="black"/>
                </a:solidFill>
                <a:ea typeface="ＭＳ Ｐゴシック" pitchFamily="34" charset="-128"/>
              </a:rPr>
              <a:t>3 .</a:t>
            </a:r>
            <a:r>
              <a:rPr lang="en-US" dirty="0" err="1">
                <a:solidFill>
                  <a:prstClr val="black"/>
                </a:solidFill>
                <a:ea typeface="ＭＳ Ｐゴシック" pitchFamily="34" charset="-128"/>
              </a:rPr>
              <a:t>deFilippi</a:t>
            </a:r>
            <a:r>
              <a:rPr lang="en-US" dirty="0">
                <a:solidFill>
                  <a:prstClr val="black"/>
                </a:solidFill>
                <a:ea typeface="ＭＳ Ｐゴシック" pitchFamily="34" charset="-128"/>
              </a:rPr>
              <a:t>, C., et al. JAMA, 2010; 304(22): 2494-2502</a:t>
            </a:r>
          </a:p>
          <a:p>
            <a:pPr lvl="0" defTabSz="457200" eaLnBrk="0" fontAlgn="base" hangingPunct="0">
              <a:spcBef>
                <a:spcPct val="30000"/>
              </a:spcBef>
              <a:spcAft>
                <a:spcPct val="0"/>
              </a:spcAft>
            </a:pPr>
            <a:r>
              <a:rPr lang="en-US" dirty="0">
                <a:solidFill>
                  <a:prstClr val="black"/>
                </a:solidFill>
                <a:ea typeface="ＭＳ Ｐゴシック" pitchFamily="34" charset="-128"/>
              </a:rPr>
              <a:t>4. Saunders, J. et al. Circulation, 2011; 123: 1367-1376</a:t>
            </a:r>
          </a:p>
          <a:p>
            <a:pPr lvl="0" defTabSz="457200" eaLnBrk="0" fontAlgn="base" hangingPunct="0">
              <a:spcBef>
                <a:spcPct val="30000"/>
              </a:spcBef>
              <a:spcAft>
                <a:spcPct val="0"/>
              </a:spcAft>
            </a:pPr>
            <a:r>
              <a:rPr lang="en-US" dirty="0">
                <a:solidFill>
                  <a:prstClr val="black"/>
                </a:solidFill>
                <a:ea typeface="ＭＳ Ｐゴシック" pitchFamily="34" charset="-128"/>
              </a:rPr>
              <a:t>5. Atherton, JJ., et al. JACC Cardiovasc Imaging, 2010; 3: 421-428</a:t>
            </a:r>
          </a:p>
          <a:p>
            <a:pPr lvl="0" defTabSz="457200" eaLnBrk="0" fontAlgn="base" hangingPunct="0">
              <a:spcBef>
                <a:spcPct val="30000"/>
              </a:spcBef>
              <a:spcAft>
                <a:spcPct val="0"/>
              </a:spcAft>
            </a:pPr>
            <a:endParaRPr lang="en-US" dirty="0">
              <a:solidFill>
                <a:prstClr val="black"/>
              </a:solidFill>
              <a:ea typeface="ＭＳ Ｐゴシック" pitchFamily="34" charset="-128"/>
            </a:endParaRPr>
          </a:p>
          <a:p>
            <a:pPr lvl="0" defTabSz="457200" eaLnBrk="0" fontAlgn="base" hangingPunct="0">
              <a:spcBef>
                <a:spcPct val="30000"/>
              </a:spcBef>
              <a:spcAft>
                <a:spcPct val="0"/>
              </a:spcAft>
            </a:pPr>
            <a:r>
              <a:rPr lang="en-US" dirty="0">
                <a:solidFill>
                  <a:prstClr val="black"/>
                </a:solidFill>
                <a:ea typeface="ＭＳ Ｐゴシック" pitchFamily="34" charset="-128"/>
              </a:rPr>
              <a:t>In this representative cartoon, contemporary sensitive Troponin assays have higher LoD and in some cases are close to the 99</a:t>
            </a:r>
            <a:r>
              <a:rPr lang="en-US" baseline="30000" dirty="0">
                <a:solidFill>
                  <a:prstClr val="black"/>
                </a:solidFill>
                <a:ea typeface="ＭＳ Ｐゴシック" pitchFamily="34" charset="-128"/>
              </a:rPr>
              <a:t>th</a:t>
            </a:r>
            <a:r>
              <a:rPr lang="en-US" dirty="0">
                <a:solidFill>
                  <a:prstClr val="black"/>
                </a:solidFill>
                <a:ea typeface="ＭＳ Ｐゴシック" pitchFamily="34" charset="-128"/>
              </a:rPr>
              <a:t>ile resulting in not picking up measurable values of Troponin in a normal population. </a:t>
            </a:r>
            <a:endParaRPr lang="en-US" dirty="0"/>
          </a:p>
        </p:txBody>
      </p:sp>
      <p:sp>
        <p:nvSpPr>
          <p:cNvPr id="4" name="Slide Number Placeholder 3"/>
          <p:cNvSpPr>
            <a:spLocks noGrp="1"/>
          </p:cNvSpPr>
          <p:nvPr>
            <p:ph type="sldNum" sz="quarter" idx="10"/>
          </p:nvPr>
        </p:nvSpPr>
        <p:spPr/>
        <p:txBody>
          <a:bodyPr/>
          <a:lstStyle/>
          <a:p>
            <a:fld id="{2B751C23-F17F-4FBC-A2A5-151144C1D86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555141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751C23-F17F-4FBC-A2A5-151144C1D86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89713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751C23-F17F-4FBC-A2A5-151144C1D86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961204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751C23-F17F-4FBC-A2A5-151144C1D8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6962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dirty="0"/>
              <a:t>The </a:t>
            </a:r>
            <a:r>
              <a:rPr lang="en-US" sz="1200" b="0" dirty="0" err="1"/>
              <a:t>LoB</a:t>
            </a:r>
            <a:r>
              <a:rPr lang="en-US" sz="1200" b="0" dirty="0"/>
              <a:t> represents the 95th percentile from n ≥ 60 replicates of zero-analyte samples.</a:t>
            </a:r>
          </a:p>
          <a:p>
            <a:pPr marL="171450" indent="-171450">
              <a:buFont typeface="Arial" panose="020B0604020202020204" pitchFamily="34" charset="0"/>
              <a:buChar char="•"/>
            </a:pPr>
            <a:r>
              <a:rPr lang="en-US" sz="1200" b="0" baseline="30000" dirty="0"/>
              <a:t>b </a:t>
            </a:r>
            <a:r>
              <a:rPr lang="en-US" sz="1200" b="0" dirty="0"/>
              <a:t>The LoD represents the lowest concentration at which the analyte can be detected with 95% probability based on n ≥ 60 replicates of low-analyte level samples.</a:t>
            </a:r>
          </a:p>
          <a:p>
            <a:pPr marL="171450" indent="-171450">
              <a:buFont typeface="Arial" panose="020B0604020202020204" pitchFamily="34" charset="0"/>
              <a:buChar char="•"/>
            </a:pPr>
            <a:r>
              <a:rPr lang="en-US" sz="1200" b="0" baseline="30000" dirty="0"/>
              <a:t>c</a:t>
            </a:r>
            <a:r>
              <a:rPr lang="en-US" sz="1200" b="0" dirty="0"/>
              <a:t> The LoQ presented in the table is in alignment with the low end of the AMI for the ARCHITECT STAT High Sensitivity Troponin-I assay. The observed LoQ on the ARCHITECT i System was 2.3 ng/L (2.3 </a:t>
            </a:r>
            <a:r>
              <a:rPr lang="en-US" sz="1200" b="0" dirty="0" err="1"/>
              <a:t>pg</a:t>
            </a:r>
            <a:r>
              <a:rPr lang="en-US" sz="1200" b="0" dirty="0"/>
              <a:t>/mL). This LoQ is defined as the lowest concentration at which a maximum allowable precision of 20 %CV was met and was determined from n ≥ 60 replicates of low-analyte level samples.</a:t>
            </a:r>
          </a:p>
          <a:p>
            <a:pPr marL="171450" indent="-171450">
              <a:buFont typeface="Arial" panose="020B0604020202020204" pitchFamily="34" charset="0"/>
              <a:buChar char="•"/>
            </a:pPr>
            <a:endParaRPr lang="en-US" sz="1200" b="0" dirty="0"/>
          </a:p>
          <a:p>
            <a:pPr marL="171450" indent="-171450">
              <a:buFont typeface="Arial" panose="020B0604020202020204" pitchFamily="34" charset="0"/>
              <a:buChar char="•"/>
            </a:pPr>
            <a:r>
              <a:rPr lang="en-US" sz="1200" b="0" dirty="0"/>
              <a:t>EDTA was used to ARCH b/c that was the only data we had for sample type studies</a:t>
            </a:r>
          </a:p>
          <a:p>
            <a:pPr marL="171450" indent="-171450">
              <a:buFont typeface="Arial" panose="020B0604020202020204" pitchFamily="34" charset="0"/>
              <a:buChar char="•"/>
            </a:pPr>
            <a:r>
              <a:rPr lang="en-US" sz="1200" b="0" dirty="0"/>
              <a:t>Li Hep is the most used tube in ER</a:t>
            </a:r>
          </a:p>
          <a:p>
            <a:pPr marL="171450" indent="-171450">
              <a:buFont typeface="Arial" panose="020B0604020202020204" pitchFamily="34" charset="0"/>
              <a:buChar char="•"/>
            </a:pPr>
            <a:r>
              <a:rPr lang="en-US" sz="1200" b="0" dirty="0"/>
              <a:t>On going efforts to add tube types, but decision was made with Li Hep as to not jeopardize approval</a:t>
            </a:r>
          </a:p>
          <a:p>
            <a:endParaRPr lang="en-US" dirty="0"/>
          </a:p>
        </p:txBody>
      </p:sp>
      <p:sp>
        <p:nvSpPr>
          <p:cNvPr id="4" name="Slide Number Placeholder 3"/>
          <p:cNvSpPr>
            <a:spLocks noGrp="1"/>
          </p:cNvSpPr>
          <p:nvPr>
            <p:ph type="sldNum" sz="quarter" idx="5"/>
          </p:nvPr>
        </p:nvSpPr>
        <p:spPr/>
        <p:txBody>
          <a:bodyPr/>
          <a:lstStyle/>
          <a:p>
            <a:fld id="{DE1EEE18-8F3D-4CB3-B090-6249C20A5AF8}" type="slidenum">
              <a:rPr lang="en-US" smtClean="0"/>
              <a:t>19</a:t>
            </a:fld>
            <a:endParaRPr lang="en-US"/>
          </a:p>
        </p:txBody>
      </p:sp>
    </p:spTree>
    <p:extLst>
      <p:ext uri="{BB962C8B-B14F-4D97-AF65-F5344CB8AC3E}">
        <p14:creationId xmlns:p14="http://schemas.microsoft.com/office/powerpoint/2010/main" val="1572409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751C23-F17F-4FBC-A2A5-151144C1D862}"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883637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22</a:t>
            </a:fld>
            <a:endParaRPr lang="en-US"/>
          </a:p>
        </p:txBody>
      </p:sp>
    </p:spTree>
    <p:extLst>
      <p:ext uri="{BB962C8B-B14F-4D97-AF65-F5344CB8AC3E}">
        <p14:creationId xmlns:p14="http://schemas.microsoft.com/office/powerpoint/2010/main" val="784013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51C23-F17F-4FBC-A2A5-151144C1D86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651242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EEE18-8F3D-4CB3-B090-6249C20A5AF8}" type="slidenum">
              <a:rPr lang="en-US" smtClean="0"/>
              <a:t>23</a:t>
            </a:fld>
            <a:endParaRPr lang="en-US"/>
          </a:p>
        </p:txBody>
      </p:sp>
    </p:spTree>
    <p:extLst>
      <p:ext uri="{BB962C8B-B14F-4D97-AF65-F5344CB8AC3E}">
        <p14:creationId xmlns:p14="http://schemas.microsoft.com/office/powerpoint/2010/main" val="484224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reference to 7% is clearly stated in the letter…  </a:t>
            </a:r>
            <a:r>
              <a:rPr lang="en-GB" sz="1200" i="1" kern="1200" dirty="0">
                <a:solidFill>
                  <a:schemeClr val="tx1"/>
                </a:solidFill>
                <a:effectLst/>
                <a:latin typeface="+mn-lt"/>
                <a:ea typeface="+mn-ea"/>
                <a:cs typeface="+mn-cs"/>
              </a:rPr>
              <a:t>“According to the </a:t>
            </a:r>
            <a:r>
              <a:rPr lang="en-GB" sz="1200" i="1" kern="1200" dirty="0" err="1">
                <a:solidFill>
                  <a:schemeClr val="tx1"/>
                </a:solidFill>
                <a:effectLst/>
                <a:latin typeface="+mn-lt"/>
                <a:ea typeface="+mn-ea"/>
                <a:cs typeface="+mn-cs"/>
              </a:rPr>
              <a:t>hsTnT</a:t>
            </a:r>
            <a:r>
              <a:rPr lang="en-GB" sz="1200" i="1" kern="1200" dirty="0">
                <a:solidFill>
                  <a:schemeClr val="tx1"/>
                </a:solidFill>
                <a:effectLst/>
                <a:latin typeface="+mn-lt"/>
                <a:ea typeface="+mn-ea"/>
                <a:cs typeface="+mn-cs"/>
              </a:rPr>
              <a:t> manufacturer’s recommendations, haemolysis would impact up to 7% of our emergency department samples</a:t>
            </a:r>
            <a:r>
              <a:rPr lang="en-GB" sz="1200" kern="1200" dirty="0">
                <a:solidFill>
                  <a:schemeClr val="tx1"/>
                </a:solidFill>
                <a:effectLst/>
                <a:latin typeface="+mn-lt"/>
                <a:ea typeface="+mn-ea"/>
                <a:cs typeface="+mn-cs"/>
              </a:rPr>
              <a:t>.”  This is because as Roche state in their pack insert </a:t>
            </a:r>
            <a:r>
              <a:rPr lang="en-GB" sz="1200" i="1" kern="1200" dirty="0">
                <a:solidFill>
                  <a:schemeClr val="tx1"/>
                </a:solidFill>
                <a:effectLst/>
                <a:latin typeface="+mn-lt"/>
                <a:ea typeface="+mn-ea"/>
                <a:cs typeface="+mn-cs"/>
              </a:rPr>
              <a:t>“Falsely depressed results are obtained when using samples with </a:t>
            </a:r>
            <a:r>
              <a:rPr lang="en-GB" sz="1200" i="1" kern="1200" dirty="0" err="1">
                <a:solidFill>
                  <a:schemeClr val="tx1"/>
                </a:solidFill>
                <a:effectLst/>
                <a:latin typeface="+mn-lt"/>
                <a:ea typeface="+mn-ea"/>
                <a:cs typeface="+mn-cs"/>
              </a:rPr>
              <a:t>hemoglobin</a:t>
            </a:r>
            <a:r>
              <a:rPr lang="en-GB" sz="1200" i="1" kern="1200" dirty="0">
                <a:solidFill>
                  <a:schemeClr val="tx1"/>
                </a:solidFill>
                <a:effectLst/>
                <a:latin typeface="+mn-lt"/>
                <a:ea typeface="+mn-ea"/>
                <a:cs typeface="+mn-cs"/>
              </a:rPr>
              <a:t> concentrations &gt; 0.1 g/dL”</a:t>
            </a:r>
            <a:r>
              <a:rPr lang="en-GB" sz="1200" kern="1200" dirty="0">
                <a:solidFill>
                  <a:schemeClr val="tx1"/>
                </a:solidFill>
                <a:effectLst/>
                <a:latin typeface="+mn-lt"/>
                <a:ea typeface="+mn-ea"/>
                <a:cs typeface="+mn-cs"/>
              </a:rPr>
              <a:t> this gives a massive change of 20</a:t>
            </a:r>
            <a:r>
              <a:rPr lang="en-GB" sz="1200" i="1" kern="1200" dirty="0">
                <a:solidFill>
                  <a:schemeClr val="tx1"/>
                </a:solidFill>
                <a:effectLst/>
                <a:latin typeface="+mn-lt"/>
                <a:ea typeface="+mn-ea"/>
                <a:cs typeface="+mn-cs"/>
              </a:rPr>
              <a:t>%.... ”Criterion: Recovery within ± 20 % of initial value at troponin T concentrations”</a:t>
            </a:r>
            <a:r>
              <a:rPr lang="en-GB" sz="1200" kern="1200" dirty="0">
                <a:solidFill>
                  <a:schemeClr val="tx1"/>
                </a:solidFill>
                <a:effectLst/>
                <a:latin typeface="+mn-lt"/>
                <a:ea typeface="+mn-ea"/>
                <a:cs typeface="+mn-cs"/>
              </a:rPr>
              <a:t>.  Note that the ARCHITECT </a:t>
            </a:r>
            <a:r>
              <a:rPr lang="en-GB" sz="1200" kern="1200" dirty="0" err="1">
                <a:solidFill>
                  <a:schemeClr val="tx1"/>
                </a:solidFill>
                <a:effectLst/>
                <a:latin typeface="+mn-lt"/>
                <a:ea typeface="+mn-ea"/>
                <a:cs typeface="+mn-cs"/>
              </a:rPr>
              <a:t>hsTroponin</a:t>
            </a:r>
            <a:r>
              <a:rPr lang="en-GB" sz="1200" kern="1200" dirty="0">
                <a:solidFill>
                  <a:schemeClr val="tx1"/>
                </a:solidFill>
                <a:effectLst/>
                <a:latin typeface="+mn-lt"/>
                <a:ea typeface="+mn-ea"/>
                <a:cs typeface="+mn-cs"/>
              </a:rPr>
              <a:t> assay says haemolysis interference occurs above 0.5 g/dL (500mg/dL) with a smaller 10% change criteria.</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Brunel the prevalence of haemolysis above 0.1 g/dL was found to be 7% (in the graphic 4.6% + 2% + 0.5% = 7.1%) , and above 0.5g/dL was found to be 0.5%, this is clear from the graphic.</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given the representative haemolysis prevalence data in the Brunel study …. 7% or 1in 14 samples from the ED are unsuitable because of </a:t>
            </a:r>
            <a:r>
              <a:rPr lang="en-GB" sz="1200" kern="1200" dirty="0" err="1">
                <a:solidFill>
                  <a:schemeClr val="tx1"/>
                </a:solidFill>
                <a:effectLst/>
                <a:latin typeface="+mn-lt"/>
                <a:ea typeface="+mn-ea"/>
                <a:cs typeface="+mn-cs"/>
              </a:rPr>
              <a:t>hemolysis</a:t>
            </a:r>
            <a:r>
              <a:rPr lang="en-GB" sz="1200" kern="1200" dirty="0">
                <a:solidFill>
                  <a:schemeClr val="tx1"/>
                </a:solidFill>
                <a:effectLst/>
                <a:latin typeface="+mn-lt"/>
                <a:ea typeface="+mn-ea"/>
                <a:cs typeface="+mn-cs"/>
              </a:rPr>
              <a:t> for Roche </a:t>
            </a:r>
            <a:r>
              <a:rPr lang="en-GB" sz="1200" kern="1200" dirty="0" err="1">
                <a:solidFill>
                  <a:schemeClr val="tx1"/>
                </a:solidFill>
                <a:effectLst/>
                <a:latin typeface="+mn-lt"/>
                <a:ea typeface="+mn-ea"/>
                <a:cs typeface="+mn-cs"/>
              </a:rPr>
              <a:t>hsTnT</a:t>
            </a:r>
            <a:r>
              <a:rPr lang="en-GB" sz="1200" kern="1200" dirty="0">
                <a:solidFill>
                  <a:schemeClr val="tx1"/>
                </a:solidFill>
                <a:effectLst/>
                <a:latin typeface="+mn-lt"/>
                <a:ea typeface="+mn-ea"/>
                <a:cs typeface="+mn-cs"/>
              </a:rPr>
              <a:t> vs only 0.5% or 1in 200 samples from ED for the Abbott </a:t>
            </a:r>
            <a:r>
              <a:rPr lang="en-GB" sz="1200" kern="1200" dirty="0" err="1">
                <a:solidFill>
                  <a:schemeClr val="tx1"/>
                </a:solidFill>
                <a:effectLst/>
                <a:latin typeface="+mn-lt"/>
                <a:ea typeface="+mn-ea"/>
                <a:cs typeface="+mn-cs"/>
              </a:rPr>
              <a:t>hsTnI</a:t>
            </a:r>
            <a:r>
              <a:rPr lang="en-GB" sz="1200" kern="1200" dirty="0">
                <a:solidFill>
                  <a:schemeClr val="tx1"/>
                </a:solidFill>
                <a:effectLst/>
                <a:latin typeface="+mn-lt"/>
                <a:ea typeface="+mn-ea"/>
                <a:cs typeface="+mn-cs"/>
              </a:rPr>
              <a:t> assay. If an ED sent 70 samples a day for troponin, then 5 times a day (70/14) the lab would ring ED and say take another sample for Roche vs only ring the ED once every 3 days for Abbott (70/200 = 1/3).</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1EEE18-8F3D-4CB3-B090-6249C20A5A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9216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751C23-F17F-4FBC-A2A5-151144C1D862}"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33223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LoQ: is used as lowest cutoff.</a:t>
            </a:r>
          </a:p>
          <a:p>
            <a:endParaRPr lang="en-US" sz="1200" dirty="0"/>
          </a:p>
          <a:p>
            <a:r>
              <a:rPr lang="en-US" sz="1200" dirty="0"/>
              <a:t>LoD: used to qualify assay to be high sensitivity, &gt;50% healthy population</a:t>
            </a:r>
          </a:p>
          <a:p>
            <a:endParaRPr lang="en-US" u="sng" dirty="0"/>
          </a:p>
        </p:txBody>
      </p:sp>
      <p:sp>
        <p:nvSpPr>
          <p:cNvPr id="4" name="Slide Number Placeholder 3"/>
          <p:cNvSpPr>
            <a:spLocks noGrp="1"/>
          </p:cNvSpPr>
          <p:nvPr>
            <p:ph type="sldNum" sz="quarter" idx="5"/>
          </p:nvPr>
        </p:nvSpPr>
        <p:spPr/>
        <p:txBody>
          <a:bodyPr/>
          <a:lstStyle/>
          <a:p>
            <a:fld id="{DE1EEE18-8F3D-4CB3-B090-6249C20A5AF8}" type="slidenum">
              <a:rPr lang="en-US" smtClean="0"/>
              <a:t>28</a:t>
            </a:fld>
            <a:endParaRPr lang="en-US"/>
          </a:p>
        </p:txBody>
      </p:sp>
    </p:spTree>
    <p:extLst>
      <p:ext uri="{BB962C8B-B14F-4D97-AF65-F5344CB8AC3E}">
        <p14:creationId xmlns:p14="http://schemas.microsoft.com/office/powerpoint/2010/main" val="725928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751C23-F17F-4FBC-A2A5-151144C1D86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242600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751C23-F17F-4FBC-A2A5-151144C1D86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556244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751C23-F17F-4FBC-A2A5-151144C1D86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811043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751C23-F17F-4FBC-A2A5-151144C1D86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724925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751C23-F17F-4FBC-A2A5-151144C1D8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5400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1EEE18-8F3D-4CB3-B090-6249C20A5A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3291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751C23-F17F-4FBC-A2A5-151144C1D86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396072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accent5"/>
        </a:solidFill>
        <a:effectLst/>
      </p:bgPr>
    </p:bg>
    <p:spTree>
      <p:nvGrpSpPr>
        <p:cNvPr id="1" name=""/>
        <p:cNvGrpSpPr/>
        <p:nvPr/>
      </p:nvGrpSpPr>
      <p:grpSpPr>
        <a:xfrm>
          <a:off x="0" y="0"/>
          <a:ext cx="0" cy="0"/>
          <a:chOff x="0" y="0"/>
          <a:chExt cx="0" cy="0"/>
        </a:xfrm>
      </p:grpSpPr>
      <p:sp>
        <p:nvSpPr>
          <p:cNvPr id="10" name="Content Placeholder 2"/>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a:solidFill>
                  <a:prstClr val="white"/>
                </a:solidFill>
                <a:latin typeface="Calibri" panose="020F0502020204030204" pitchFamily="34" charset="0"/>
                <a:cs typeface="Calibri" panose="020F0502020204030204" pitchFamily="34" charset="0"/>
              </a:rPr>
              <a:t>For internal use only. Not for customer distribution.</a:t>
            </a:r>
          </a:p>
        </p:txBody>
      </p:sp>
      <p:sp>
        <p:nvSpPr>
          <p:cNvPr id="2" name="Title 1"/>
          <p:cNvSpPr>
            <a:spLocks noGrp="1"/>
          </p:cNvSpPr>
          <p:nvPr>
            <p:ph type="ctrTitle" hasCustomPrompt="1"/>
          </p:nvPr>
        </p:nvSpPr>
        <p:spPr bwMode="gray">
          <a:xfrm>
            <a:off x="502920" y="2330054"/>
            <a:ext cx="8138160" cy="1234440"/>
          </a:xfrm>
        </p:spPr>
        <p:txBody>
          <a:bodyPr/>
          <a:lstStyle>
            <a:lvl1pPr algn="l">
              <a:lnSpc>
                <a:spcPct val="90000"/>
              </a:lnSpc>
              <a:defRPr sz="4400" b="0" cap="none" spc="0" baseline="0">
                <a:solidFill>
                  <a:schemeClr val="bg1"/>
                </a:solidFill>
                <a:latin typeface="+mn-lt"/>
              </a:defRPr>
            </a:lvl1pPr>
          </a:lstStyle>
          <a:p>
            <a:r>
              <a:rPr lang="en-US"/>
              <a:t>Click to edit master title style</a:t>
            </a:r>
          </a:p>
        </p:txBody>
      </p:sp>
      <p:sp>
        <p:nvSpPr>
          <p:cNvPr id="3" name="Subtitle 2"/>
          <p:cNvSpPr>
            <a:spLocks noGrp="1"/>
          </p:cNvSpPr>
          <p:nvPr>
            <p:ph type="subTitle" idx="1" hasCustomPrompt="1"/>
          </p:nvPr>
        </p:nvSpPr>
        <p:spPr bwMode="gray">
          <a:xfrm>
            <a:off x="502919" y="1749981"/>
            <a:ext cx="8138159" cy="480060"/>
          </a:xfrm>
        </p:spPr>
        <p:txBody>
          <a:bodyPr rIns="0" bIns="0" anchor="b" anchorCtr="0"/>
          <a:lstStyle>
            <a:lvl1pPr marL="0" indent="0" algn="l">
              <a:lnSpc>
                <a:spcPct val="100000"/>
              </a:lnSpc>
              <a:buNone/>
              <a:defRPr sz="1800" b="1" cap="all" spc="150" baseline="0">
                <a:solidFill>
                  <a:schemeClr val="tx2"/>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bwMode="gray">
          <a:xfrm>
            <a:off x="502920" y="3701654"/>
            <a:ext cx="4846320" cy="480060"/>
          </a:xfrm>
        </p:spPr>
        <p:txBody>
          <a:bodyPr/>
          <a:lstStyle>
            <a:lvl1pPr>
              <a:defRPr sz="1400" b="0" i="0">
                <a:solidFill>
                  <a:schemeClr val="bg1"/>
                </a:solidFill>
                <a:latin typeface="+mn-lt"/>
              </a:defRPr>
            </a:lvl1pPr>
          </a:lstStyle>
          <a:p>
            <a:pPr lvl="0"/>
            <a:r>
              <a:rPr lang="en-US"/>
              <a:t>Click to edit date</a:t>
            </a:r>
          </a:p>
        </p:txBody>
      </p:sp>
      <p:pic>
        <p:nvPicPr>
          <p:cNvPr id="7" name="Picture 6"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472" y="137160"/>
            <a:ext cx="1188720" cy="1302056"/>
          </a:xfrm>
          <a:prstGeom prst="rect">
            <a:avLst/>
          </a:prstGeom>
        </p:spPr>
      </p:pic>
    </p:spTree>
    <p:extLst>
      <p:ext uri="{BB962C8B-B14F-4D97-AF65-F5344CB8AC3E}">
        <p14:creationId xmlns:p14="http://schemas.microsoft.com/office/powerpoint/2010/main" val="2139708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899" y="0"/>
            <a:ext cx="4297680" cy="5143500"/>
          </a:xfrm>
          <a:solidFill>
            <a:schemeClr val="bg2"/>
          </a:solidFill>
          <a:ln>
            <a:noFill/>
          </a:ln>
          <a:effectLst/>
        </p:spPr>
        <p:txBody>
          <a:bodyPr lIns="365760" rIns="365760" anchor="ctr" anchorCtr="1"/>
          <a:lstStyle>
            <a:lvl1pPr algn="ctr">
              <a:defRPr sz="1800" b="0" baseline="0">
                <a:solidFill>
                  <a:schemeClr val="tx2"/>
                </a:solidFill>
                <a:latin typeface="+mn-lt"/>
              </a:defRPr>
            </a:lvl1pPr>
          </a:lstStyle>
          <a:p>
            <a:r>
              <a:rPr lang="en-US"/>
              <a:t>Insert an image or chart </a:t>
            </a:r>
            <a:br>
              <a:rPr lang="en-US"/>
            </a:br>
            <a:r>
              <a:rPr lang="en-US"/>
              <a:t>within this placeholder </a:t>
            </a:r>
          </a:p>
        </p:txBody>
      </p:sp>
      <p:sp>
        <p:nvSpPr>
          <p:cNvPr id="2" name="Title 1"/>
          <p:cNvSpPr>
            <a:spLocks noGrp="1"/>
          </p:cNvSpPr>
          <p:nvPr>
            <p:ph type="title" hasCustomPrompt="1"/>
          </p:nvPr>
        </p:nvSpPr>
        <p:spPr>
          <a:xfrm>
            <a:off x="4805499" y="283464"/>
            <a:ext cx="3822192" cy="685800"/>
          </a:xfrm>
        </p:spPr>
        <p:txBody>
          <a:bodyPr rIns="182880"/>
          <a:lstStyle>
            <a:lvl1pPr>
              <a:defRPr cap="none" baseline="0"/>
            </a:lvl1pPr>
          </a:lstStyle>
          <a:p>
            <a:r>
              <a:rPr lang="en-US"/>
              <a:t>Click to edit master title</a:t>
            </a:r>
          </a:p>
        </p:txBody>
      </p:sp>
      <p:sp>
        <p:nvSpPr>
          <p:cNvPr id="3" name="Content Placeholder 2"/>
          <p:cNvSpPr>
            <a:spLocks noGrp="1"/>
          </p:cNvSpPr>
          <p:nvPr>
            <p:ph sz="half" idx="1" hasCustomPrompt="1"/>
          </p:nvPr>
        </p:nvSpPr>
        <p:spPr>
          <a:xfrm>
            <a:off x="4805499" y="1106424"/>
            <a:ext cx="3822192" cy="3463290"/>
          </a:xfrm>
        </p:spPr>
        <p:txBody>
          <a:bodyPr rIns="182880"/>
          <a:lstStyle>
            <a:lvl1pPr>
              <a:spcBef>
                <a:spcPts val="3000"/>
              </a:spcBef>
              <a:defRPr sz="1600">
                <a:solidFill>
                  <a:schemeClr val="accent5"/>
                </a:solidFill>
              </a:defRPr>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8" name="Content Placeholder 2">
            <a:extLst>
              <a:ext uri="{FF2B5EF4-FFF2-40B4-BE49-F238E27FC236}">
                <a16:creationId xmlns:a16="http://schemas.microsoft.com/office/drawing/2014/main" id="{93E69B93-6CC2-0F4B-8089-52B430D767A4}"/>
              </a:ext>
            </a:extLst>
          </p:cNvPr>
          <p:cNvSpPr txBox="1">
            <a:spLocks/>
          </p:cNvSpPr>
          <p:nvPr userDrawn="1"/>
        </p:nvSpPr>
        <p:spPr bwMode="gray">
          <a:xfrm>
            <a:off x="502920" y="4675982"/>
            <a:ext cx="2741929" cy="365125"/>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198563" algn="ctr"/>
                <a:tab pos="8229600" algn="r"/>
              </a:tabLst>
            </a:pPr>
            <a:r>
              <a:rPr lang="en-US" sz="1000">
                <a:solidFill>
                  <a:schemeClr val="tx1"/>
                </a:solidFill>
                <a:latin typeface="Calibri" panose="020F0502020204030204" pitchFamily="34" charset="0"/>
                <a:cs typeface="Calibri" panose="020F0502020204030204" pitchFamily="34" charset="0"/>
              </a:rPr>
              <a:t>For internal use only. Not for customer distribution.</a:t>
            </a:r>
          </a:p>
        </p:txBody>
      </p:sp>
      <p:sp>
        <p:nvSpPr>
          <p:cNvPr id="7" name="Date Placeholder 6">
            <a:extLst>
              <a:ext uri="{FF2B5EF4-FFF2-40B4-BE49-F238E27FC236}">
                <a16:creationId xmlns:a16="http://schemas.microsoft.com/office/drawing/2014/main" id="{C01870CC-6098-A94F-AEAA-39CA6D964A3D}"/>
              </a:ext>
            </a:extLst>
          </p:cNvPr>
          <p:cNvSpPr>
            <a:spLocks noGrp="1"/>
          </p:cNvSpPr>
          <p:nvPr>
            <p:ph type="dt" sz="half" idx="15"/>
          </p:nvPr>
        </p:nvSpPr>
        <p:spPr/>
        <p:txBody>
          <a:bodyPr/>
          <a:lstStyle/>
          <a:p>
            <a:endParaRPr lang="en-US">
              <a:solidFill>
                <a:srgbClr val="000000"/>
              </a:solidFill>
            </a:endParaRPr>
          </a:p>
        </p:txBody>
      </p:sp>
      <p:sp>
        <p:nvSpPr>
          <p:cNvPr id="9" name="Footer Placeholder 8">
            <a:extLst>
              <a:ext uri="{FF2B5EF4-FFF2-40B4-BE49-F238E27FC236}">
                <a16:creationId xmlns:a16="http://schemas.microsoft.com/office/drawing/2014/main" id="{854C2705-586C-4249-83FE-315C21D7E765}"/>
              </a:ext>
            </a:extLst>
          </p:cNvPr>
          <p:cNvSpPr>
            <a:spLocks noGrp="1"/>
          </p:cNvSpPr>
          <p:nvPr>
            <p:ph type="ftr" sz="quarter" idx="16"/>
          </p:nvPr>
        </p:nvSpPr>
        <p:spPr/>
        <p:txBody>
          <a:bodyPr/>
          <a:lstStyle/>
          <a:p>
            <a:r>
              <a:rPr lang="en-US" dirty="0"/>
              <a:t>ADD-140731-USA-EN |</a:t>
            </a:r>
          </a:p>
        </p:txBody>
      </p:sp>
      <p:sp>
        <p:nvSpPr>
          <p:cNvPr id="11" name="Slide Number Placeholder 10">
            <a:extLst>
              <a:ext uri="{FF2B5EF4-FFF2-40B4-BE49-F238E27FC236}">
                <a16:creationId xmlns:a16="http://schemas.microsoft.com/office/drawing/2014/main" id="{DE8C1E6D-2CCE-A542-9C9B-1091E4CA3B30}"/>
              </a:ext>
            </a:extLst>
          </p:cNvPr>
          <p:cNvSpPr>
            <a:spLocks noGrp="1"/>
          </p:cNvSpPr>
          <p:nvPr>
            <p:ph type="sldNum" sz="quarter" idx="17"/>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2806535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Long Content">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778F9584-625D-462B-8192-C99B9E91AB3E}"/>
              </a:ext>
            </a:extLst>
          </p:cNvPr>
          <p:cNvSpPr>
            <a:spLocks noGrp="1"/>
          </p:cNvSpPr>
          <p:nvPr>
            <p:ph type="body" sz="quarter" idx="10" hasCustomPrompt="1"/>
          </p:nvPr>
        </p:nvSpPr>
        <p:spPr>
          <a:xfrm>
            <a:off x="502921" y="266700"/>
            <a:ext cx="5241925" cy="261610"/>
          </a:xfrm>
          <a:prstGeom prst="rect">
            <a:avLst/>
          </a:prstGeom>
        </p:spPr>
        <p:txBody>
          <a:bodyPr>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 REGULAR</a:t>
            </a:r>
          </a:p>
        </p:txBody>
      </p:sp>
      <p:sp>
        <p:nvSpPr>
          <p:cNvPr id="13" name="Content Placeholder 5">
            <a:extLst>
              <a:ext uri="{FF2B5EF4-FFF2-40B4-BE49-F238E27FC236}">
                <a16:creationId xmlns:a16="http://schemas.microsoft.com/office/drawing/2014/main" id="{0F6E8C1B-F140-45B9-ADF1-1C3C65701146}"/>
              </a:ext>
            </a:extLst>
          </p:cNvPr>
          <p:cNvSpPr>
            <a:spLocks noGrp="1"/>
          </p:cNvSpPr>
          <p:nvPr>
            <p:ph sz="quarter" idx="14"/>
          </p:nvPr>
        </p:nvSpPr>
        <p:spPr>
          <a:xfrm>
            <a:off x="502918" y="1097279"/>
            <a:ext cx="8145781" cy="3566159"/>
          </a:xfrm>
        </p:spPr>
        <p:txBody>
          <a:bodyPr/>
          <a:lstStyle>
            <a:lvl1pPr>
              <a:spcBef>
                <a:spcPts val="1200"/>
              </a:spcBef>
              <a:defRPr/>
            </a:lvl1pPr>
            <a:lvl2pPr>
              <a:spcBef>
                <a:spcPts val="1200"/>
              </a:spcBef>
              <a:defRPr/>
            </a:lvl2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F06BB162-3588-41C0-AAB6-E404CF90807E}"/>
              </a:ext>
            </a:extLst>
          </p:cNvPr>
          <p:cNvSpPr>
            <a:spLocks noGrp="1"/>
          </p:cNvSpPr>
          <p:nvPr>
            <p:ph type="dt" sz="half" idx="15"/>
          </p:nvPr>
        </p:nvSpPr>
        <p:spPr/>
        <p:txBody>
          <a:bodyPr/>
          <a:lstStyle/>
          <a:p>
            <a:endParaRPr lang="en-IN" sz="1000"/>
          </a:p>
        </p:txBody>
      </p:sp>
      <p:sp>
        <p:nvSpPr>
          <p:cNvPr id="3" name="Footer Placeholder 2">
            <a:extLst>
              <a:ext uri="{FF2B5EF4-FFF2-40B4-BE49-F238E27FC236}">
                <a16:creationId xmlns:a16="http://schemas.microsoft.com/office/drawing/2014/main" id="{2ADA4D5D-BB51-44C4-A260-B62AE90302F3}"/>
              </a:ext>
            </a:extLst>
          </p:cNvPr>
          <p:cNvSpPr>
            <a:spLocks noGrp="1"/>
          </p:cNvSpPr>
          <p:nvPr>
            <p:ph type="ftr" sz="quarter" idx="16"/>
          </p:nvPr>
        </p:nvSpPr>
        <p:spPr/>
        <p:txBody>
          <a:bodyPr/>
          <a:lstStyle/>
          <a:p>
            <a:pPr>
              <a:defRPr/>
            </a:pPr>
            <a:r>
              <a:rPr lang="en-US"/>
              <a:t>ADD-139691-USA-EN |</a:t>
            </a:r>
            <a:endParaRPr lang="en-IN"/>
          </a:p>
        </p:txBody>
      </p:sp>
      <p:sp>
        <p:nvSpPr>
          <p:cNvPr id="4" name="Slide Number Placeholder 3">
            <a:extLst>
              <a:ext uri="{FF2B5EF4-FFF2-40B4-BE49-F238E27FC236}">
                <a16:creationId xmlns:a16="http://schemas.microsoft.com/office/drawing/2014/main" id="{5699E891-6BE8-46D5-8060-FE556476CBA3}"/>
              </a:ext>
            </a:extLst>
          </p:cNvPr>
          <p:cNvSpPr>
            <a:spLocks noGrp="1"/>
          </p:cNvSpPr>
          <p:nvPr>
            <p:ph type="sldNum" sz="quarter" idx="17"/>
          </p:nvPr>
        </p:nvSpPr>
        <p:spPr/>
        <p:txBody>
          <a:bodyPr/>
          <a:lstStyle/>
          <a:p>
            <a:pPr>
              <a:defRPr/>
            </a:pPr>
            <a:r>
              <a:rPr lang="en-IN"/>
              <a:t>|    </a:t>
            </a:r>
            <a:fld id="{7B2119CD-3B2D-4CEB-B404-D2E3F8CD6D69}" type="slidenum">
              <a:rPr lang="en-IN" smtClean="0"/>
              <a:pPr>
                <a:defRPr/>
              </a:pPr>
              <a:t>‹#›</a:t>
            </a:fld>
            <a:endParaRPr lang="en-IN"/>
          </a:p>
        </p:txBody>
      </p:sp>
      <p:sp>
        <p:nvSpPr>
          <p:cNvPr id="5" name="Title 4">
            <a:extLst>
              <a:ext uri="{FF2B5EF4-FFF2-40B4-BE49-F238E27FC236}">
                <a16:creationId xmlns:a16="http://schemas.microsoft.com/office/drawing/2014/main" id="{055559E8-472F-4A7F-AEED-EFE06BC32548}"/>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25884399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 Content_CALIBRI SUBHEAD Option">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62367392-CE3F-4A36-802E-43D377135A8F}"/>
              </a:ext>
            </a:extLst>
          </p:cNvPr>
          <p:cNvSpPr>
            <a:spLocks noGrp="1"/>
          </p:cNvSpPr>
          <p:nvPr>
            <p:ph type="body" sz="quarter" idx="14" hasCustomPrompt="1"/>
          </p:nvPr>
        </p:nvSpPr>
        <p:spPr>
          <a:xfrm>
            <a:off x="503238" y="1097279"/>
            <a:ext cx="3817302" cy="390525"/>
          </a:xfrm>
          <a:prstGeom prst="rect">
            <a:avLst/>
          </a:prstGeom>
        </p:spPr>
        <p:txBody>
          <a:bodyPr>
            <a:noAutofit/>
          </a:bodyPr>
          <a:lstStyle>
            <a:lvl1pPr>
              <a:defRPr sz="1800" b="1" cap="all" baseline="0">
                <a:solidFill>
                  <a:schemeClr val="accent3"/>
                </a:solidFill>
                <a:latin typeface="+mn-lt"/>
              </a:defRPr>
            </a:lvl1pPr>
          </a:lstStyle>
          <a:p>
            <a:pPr lvl="0"/>
            <a:r>
              <a:rPr lang="en-US"/>
              <a:t>SHORT TITLE, CALIBRI, 18PT, BOLD</a:t>
            </a:r>
          </a:p>
        </p:txBody>
      </p:sp>
      <p:sp>
        <p:nvSpPr>
          <p:cNvPr id="17" name="Text Placeholder 4">
            <a:extLst>
              <a:ext uri="{FF2B5EF4-FFF2-40B4-BE49-F238E27FC236}">
                <a16:creationId xmlns:a16="http://schemas.microsoft.com/office/drawing/2014/main" id="{784001D6-32AA-4130-AA76-37D05FF0EF11}"/>
              </a:ext>
            </a:extLst>
          </p:cNvPr>
          <p:cNvSpPr>
            <a:spLocks noGrp="1"/>
          </p:cNvSpPr>
          <p:nvPr>
            <p:ph type="body" sz="quarter" idx="15" hasCustomPrompt="1"/>
          </p:nvPr>
        </p:nvSpPr>
        <p:spPr>
          <a:xfrm>
            <a:off x="4823460" y="1097279"/>
            <a:ext cx="3817302" cy="390525"/>
          </a:xfrm>
          <a:prstGeom prst="rect">
            <a:avLst/>
          </a:prstGeom>
        </p:spPr>
        <p:txBody>
          <a:bodyPr>
            <a:noAutofit/>
          </a:bodyPr>
          <a:lstStyle>
            <a:lvl1pPr>
              <a:defRPr sz="1800" b="1" cap="all" baseline="0">
                <a:solidFill>
                  <a:schemeClr val="accent3"/>
                </a:solidFill>
                <a:latin typeface="+mn-lt"/>
              </a:defRPr>
            </a:lvl1pPr>
          </a:lstStyle>
          <a:p>
            <a:pPr lvl="0"/>
            <a:r>
              <a:rPr lang="en-US"/>
              <a:t>SHORT TITLE, CALIBRI, 18PT, BOLD</a:t>
            </a:r>
          </a:p>
        </p:txBody>
      </p:sp>
      <p:sp>
        <p:nvSpPr>
          <p:cNvPr id="18" name="Content Placeholder 14">
            <a:extLst>
              <a:ext uri="{FF2B5EF4-FFF2-40B4-BE49-F238E27FC236}">
                <a16:creationId xmlns:a16="http://schemas.microsoft.com/office/drawing/2014/main" id="{1F77A952-6CFD-4B10-A39C-FBF9CCB45B58}"/>
              </a:ext>
            </a:extLst>
          </p:cNvPr>
          <p:cNvSpPr>
            <a:spLocks noGrp="1"/>
          </p:cNvSpPr>
          <p:nvPr>
            <p:ph sz="quarter" idx="18"/>
          </p:nvPr>
        </p:nvSpPr>
        <p:spPr>
          <a:xfrm>
            <a:off x="502919" y="1487804"/>
            <a:ext cx="3817301" cy="3175634"/>
          </a:xfrm>
        </p:spPr>
        <p:txBody>
          <a:bodyPr>
            <a:noAutofit/>
          </a:bodyPr>
          <a:lstStyle>
            <a:lvl2pPr>
              <a:defRPr sz="1600"/>
            </a:lvl2pPr>
            <a:lvl3pPr>
              <a:defRPr sz="1400"/>
            </a:lvl3pPr>
            <a:lvl4pPr>
              <a:defRPr sz="1200"/>
            </a:lvl4pPr>
            <a:lvl5pPr>
              <a:defRPr sz="120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19" name="Content Placeholder 14">
            <a:extLst>
              <a:ext uri="{FF2B5EF4-FFF2-40B4-BE49-F238E27FC236}">
                <a16:creationId xmlns:a16="http://schemas.microsoft.com/office/drawing/2014/main" id="{0756EC84-5A13-4571-BFB7-247BD6E93F56}"/>
              </a:ext>
            </a:extLst>
          </p:cNvPr>
          <p:cNvSpPr>
            <a:spLocks noGrp="1"/>
          </p:cNvSpPr>
          <p:nvPr>
            <p:ph sz="quarter" idx="19"/>
          </p:nvPr>
        </p:nvSpPr>
        <p:spPr>
          <a:xfrm>
            <a:off x="4823460" y="1487804"/>
            <a:ext cx="3817301" cy="3175634"/>
          </a:xfrm>
        </p:spPr>
        <p:txBody>
          <a:bodyPr>
            <a:noAutofit/>
          </a:bodyPr>
          <a:lstStyle>
            <a:lvl2pPr>
              <a:defRPr sz="1600"/>
            </a:lvl2pPr>
            <a:lvl3pPr>
              <a:defRPr sz="1400"/>
            </a:lvl3pPr>
            <a:lvl4pPr>
              <a:defRPr sz="1200"/>
            </a:lvl4pPr>
            <a:lvl5pPr>
              <a:defRPr sz="120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20" name="Text Placeholder 9">
            <a:extLst>
              <a:ext uri="{FF2B5EF4-FFF2-40B4-BE49-F238E27FC236}">
                <a16:creationId xmlns:a16="http://schemas.microsoft.com/office/drawing/2014/main" id="{1B479ED3-E6FF-4DA0-B9B5-59809FFAEF46}"/>
              </a:ext>
            </a:extLst>
          </p:cNvPr>
          <p:cNvSpPr>
            <a:spLocks noGrp="1"/>
          </p:cNvSpPr>
          <p:nvPr>
            <p:ph type="body" sz="quarter" idx="10" hasCustomPrompt="1"/>
          </p:nvPr>
        </p:nvSpPr>
        <p:spPr>
          <a:xfrm>
            <a:off x="502921" y="266700"/>
            <a:ext cx="5241925" cy="261610"/>
          </a:xfrm>
          <a:prstGeom prst="rect">
            <a:avLst/>
          </a:prstGeom>
        </p:spPr>
        <p:txBody>
          <a:bodyPr>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 REGULAR</a:t>
            </a:r>
          </a:p>
        </p:txBody>
      </p:sp>
      <p:sp>
        <p:nvSpPr>
          <p:cNvPr id="2" name="Date Placeholder 1">
            <a:extLst>
              <a:ext uri="{FF2B5EF4-FFF2-40B4-BE49-F238E27FC236}">
                <a16:creationId xmlns:a16="http://schemas.microsoft.com/office/drawing/2014/main" id="{9DFA2CEA-F512-4B11-B3A5-48E788B84E1D}"/>
              </a:ext>
            </a:extLst>
          </p:cNvPr>
          <p:cNvSpPr>
            <a:spLocks noGrp="1"/>
          </p:cNvSpPr>
          <p:nvPr>
            <p:ph type="dt" sz="half" idx="20"/>
          </p:nvPr>
        </p:nvSpPr>
        <p:spPr/>
        <p:txBody>
          <a:bodyPr/>
          <a:lstStyle/>
          <a:p>
            <a:endParaRPr lang="en-IN" sz="1000"/>
          </a:p>
        </p:txBody>
      </p:sp>
      <p:sp>
        <p:nvSpPr>
          <p:cNvPr id="3" name="Footer Placeholder 2">
            <a:extLst>
              <a:ext uri="{FF2B5EF4-FFF2-40B4-BE49-F238E27FC236}">
                <a16:creationId xmlns:a16="http://schemas.microsoft.com/office/drawing/2014/main" id="{4F4941CA-C5CD-436C-A152-2DC331F61139}"/>
              </a:ext>
            </a:extLst>
          </p:cNvPr>
          <p:cNvSpPr>
            <a:spLocks noGrp="1"/>
          </p:cNvSpPr>
          <p:nvPr>
            <p:ph type="ftr" sz="quarter" idx="21"/>
          </p:nvPr>
        </p:nvSpPr>
        <p:spPr/>
        <p:txBody>
          <a:bodyPr/>
          <a:lstStyle/>
          <a:p>
            <a:pPr>
              <a:defRPr/>
            </a:pPr>
            <a:r>
              <a:rPr lang="en-US"/>
              <a:t>ADD-139691-USA-EN |</a:t>
            </a:r>
            <a:endParaRPr lang="en-IN"/>
          </a:p>
        </p:txBody>
      </p:sp>
      <p:sp>
        <p:nvSpPr>
          <p:cNvPr id="4" name="Slide Number Placeholder 3">
            <a:extLst>
              <a:ext uri="{FF2B5EF4-FFF2-40B4-BE49-F238E27FC236}">
                <a16:creationId xmlns:a16="http://schemas.microsoft.com/office/drawing/2014/main" id="{F26AE021-5A44-43DD-A0C9-3D5DD653BC0A}"/>
              </a:ext>
            </a:extLst>
          </p:cNvPr>
          <p:cNvSpPr>
            <a:spLocks noGrp="1"/>
          </p:cNvSpPr>
          <p:nvPr>
            <p:ph type="sldNum" sz="quarter" idx="22"/>
          </p:nvPr>
        </p:nvSpPr>
        <p:spPr/>
        <p:txBody>
          <a:bodyPr/>
          <a:lstStyle/>
          <a:p>
            <a:pPr>
              <a:defRPr/>
            </a:pPr>
            <a:r>
              <a:rPr lang="en-IN"/>
              <a:t>|    </a:t>
            </a:r>
            <a:fld id="{7B2119CD-3B2D-4CEB-B404-D2E3F8CD6D69}" type="slidenum">
              <a:rPr lang="en-IN" smtClean="0"/>
              <a:pPr>
                <a:defRPr/>
              </a:pPr>
              <a:t>‹#›</a:t>
            </a:fld>
            <a:endParaRPr lang="en-IN"/>
          </a:p>
        </p:txBody>
      </p:sp>
      <p:sp>
        <p:nvSpPr>
          <p:cNvPr id="5" name="Title 4">
            <a:extLst>
              <a:ext uri="{FF2B5EF4-FFF2-40B4-BE49-F238E27FC236}">
                <a16:creationId xmlns:a16="http://schemas.microsoft.com/office/drawing/2014/main" id="{0B7C9A1E-B674-4CD9-846D-62C98B8D6DB0}"/>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6732192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wo Content + Header">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D9A84B86-6CE3-4715-A01A-FECF8E99EC15}"/>
              </a:ext>
            </a:extLst>
          </p:cNvPr>
          <p:cNvSpPr>
            <a:spLocks noGrp="1"/>
          </p:cNvSpPr>
          <p:nvPr>
            <p:ph type="body" sz="quarter" idx="10" hasCustomPrompt="1"/>
          </p:nvPr>
        </p:nvSpPr>
        <p:spPr>
          <a:xfrm>
            <a:off x="502921" y="266700"/>
            <a:ext cx="5241925" cy="261610"/>
          </a:xfrm>
          <a:prstGeom prst="rect">
            <a:avLst/>
          </a:prstGeom>
        </p:spPr>
        <p:txBody>
          <a:bodyPr>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 REGULAR</a:t>
            </a:r>
          </a:p>
        </p:txBody>
      </p:sp>
      <p:sp>
        <p:nvSpPr>
          <p:cNvPr id="17" name="Text Placeholder 9">
            <a:extLst>
              <a:ext uri="{FF2B5EF4-FFF2-40B4-BE49-F238E27FC236}">
                <a16:creationId xmlns:a16="http://schemas.microsoft.com/office/drawing/2014/main" id="{F184EA7A-C14A-435C-84F4-DB8BC3A9A6E5}"/>
              </a:ext>
            </a:extLst>
          </p:cNvPr>
          <p:cNvSpPr>
            <a:spLocks noGrp="1"/>
          </p:cNvSpPr>
          <p:nvPr>
            <p:ph type="body" sz="quarter" idx="14" hasCustomPrompt="1"/>
          </p:nvPr>
        </p:nvSpPr>
        <p:spPr>
          <a:xfrm>
            <a:off x="502920" y="1097280"/>
            <a:ext cx="8129016" cy="822960"/>
          </a:xfrm>
          <a:prstGeom prst="rect">
            <a:avLst/>
          </a:prstGeom>
        </p:spPr>
        <p:txBody>
          <a:bodyPr>
            <a:noAutofit/>
          </a:bodyPr>
          <a:lstStyle>
            <a:lvl1pPr>
              <a:defRPr sz="1600" b="0">
                <a:solidFill>
                  <a:schemeClr val="accent3"/>
                </a:solidFill>
                <a:latin typeface="+mj-lt"/>
              </a:defRPr>
            </a:lvl1pPr>
          </a:lstStyle>
          <a:p>
            <a:pPr lvl="0"/>
            <a:r>
              <a:rPr lang="en-US"/>
              <a:t>Click to edit master text styles</a:t>
            </a:r>
          </a:p>
        </p:txBody>
      </p:sp>
      <p:sp>
        <p:nvSpPr>
          <p:cNvPr id="18" name="Text Placeholder 4">
            <a:extLst>
              <a:ext uri="{FF2B5EF4-FFF2-40B4-BE49-F238E27FC236}">
                <a16:creationId xmlns:a16="http://schemas.microsoft.com/office/drawing/2014/main" id="{5D0068BB-B539-4488-911A-96DC071FE88E}"/>
              </a:ext>
            </a:extLst>
          </p:cNvPr>
          <p:cNvSpPr>
            <a:spLocks noGrp="1"/>
          </p:cNvSpPr>
          <p:nvPr>
            <p:ph type="body" sz="quarter" idx="13" hasCustomPrompt="1"/>
          </p:nvPr>
        </p:nvSpPr>
        <p:spPr>
          <a:xfrm>
            <a:off x="503238" y="2057400"/>
            <a:ext cx="3817302" cy="390525"/>
          </a:xfrm>
          <a:prstGeom prst="rect">
            <a:avLst/>
          </a:prstGeom>
        </p:spPr>
        <p:txBody>
          <a:bodyPr>
            <a:noAutofit/>
          </a:bodyPr>
          <a:lstStyle>
            <a:lvl1pPr>
              <a:defRPr sz="1600" b="1" cap="all" baseline="0">
                <a:solidFill>
                  <a:schemeClr val="accent3"/>
                </a:solidFill>
                <a:latin typeface="+mn-lt"/>
              </a:defRPr>
            </a:lvl1pPr>
          </a:lstStyle>
          <a:p>
            <a:pPr lvl="0"/>
            <a:r>
              <a:rPr lang="en-US"/>
              <a:t>SHORT TITLE, CALIBRI, 16PT, BOLD</a:t>
            </a:r>
          </a:p>
        </p:txBody>
      </p:sp>
      <p:sp>
        <p:nvSpPr>
          <p:cNvPr id="19" name="Text Placeholder 4">
            <a:extLst>
              <a:ext uri="{FF2B5EF4-FFF2-40B4-BE49-F238E27FC236}">
                <a16:creationId xmlns:a16="http://schemas.microsoft.com/office/drawing/2014/main" id="{FC1F4580-228D-4976-BFA8-C2248824F3A1}"/>
              </a:ext>
            </a:extLst>
          </p:cNvPr>
          <p:cNvSpPr>
            <a:spLocks noGrp="1"/>
          </p:cNvSpPr>
          <p:nvPr>
            <p:ph type="body" sz="quarter" idx="18" hasCustomPrompt="1"/>
          </p:nvPr>
        </p:nvSpPr>
        <p:spPr>
          <a:xfrm>
            <a:off x="4823460" y="2057400"/>
            <a:ext cx="3817302" cy="390525"/>
          </a:xfrm>
          <a:prstGeom prst="rect">
            <a:avLst/>
          </a:prstGeom>
        </p:spPr>
        <p:txBody>
          <a:bodyPr>
            <a:noAutofit/>
          </a:bodyPr>
          <a:lstStyle>
            <a:lvl1pPr>
              <a:defRPr sz="1600" b="1" cap="all" baseline="0">
                <a:solidFill>
                  <a:schemeClr val="accent3"/>
                </a:solidFill>
                <a:latin typeface="+mn-lt"/>
              </a:defRPr>
            </a:lvl1pPr>
          </a:lstStyle>
          <a:p>
            <a:pPr lvl="0"/>
            <a:r>
              <a:rPr lang="en-US"/>
              <a:t>SHORT TITLE, CALIBRI, 16PT, BOLD</a:t>
            </a:r>
          </a:p>
        </p:txBody>
      </p:sp>
      <p:sp>
        <p:nvSpPr>
          <p:cNvPr id="20" name="Content Placeholder 6">
            <a:extLst>
              <a:ext uri="{FF2B5EF4-FFF2-40B4-BE49-F238E27FC236}">
                <a16:creationId xmlns:a16="http://schemas.microsoft.com/office/drawing/2014/main" id="{4073EB3D-18BB-4E2C-9D12-E03D0B6131B9}"/>
              </a:ext>
            </a:extLst>
          </p:cNvPr>
          <p:cNvSpPr>
            <a:spLocks noGrp="1"/>
          </p:cNvSpPr>
          <p:nvPr>
            <p:ph sz="quarter" idx="19"/>
          </p:nvPr>
        </p:nvSpPr>
        <p:spPr>
          <a:xfrm>
            <a:off x="502919" y="2447925"/>
            <a:ext cx="3817301" cy="2215513"/>
          </a:xfrm>
        </p:spPr>
        <p:txBody>
          <a:bodyPr>
            <a:noAutofit/>
          </a:bodyPr>
          <a:lstStyle>
            <a:lvl1pPr>
              <a:defRPr sz="1400"/>
            </a:lvl1pPr>
            <a:lvl3pPr>
              <a:defRPr/>
            </a:lvl3pPr>
            <a:lvl4pPr>
              <a:defRPr/>
            </a:lvl4pPr>
            <a:lvl5pPr>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21" name="Content Placeholder 6">
            <a:extLst>
              <a:ext uri="{FF2B5EF4-FFF2-40B4-BE49-F238E27FC236}">
                <a16:creationId xmlns:a16="http://schemas.microsoft.com/office/drawing/2014/main" id="{112F3581-3732-4A0B-8F51-60DBC2912C03}"/>
              </a:ext>
            </a:extLst>
          </p:cNvPr>
          <p:cNvSpPr>
            <a:spLocks noGrp="1"/>
          </p:cNvSpPr>
          <p:nvPr>
            <p:ph sz="quarter" idx="20"/>
          </p:nvPr>
        </p:nvSpPr>
        <p:spPr>
          <a:xfrm>
            <a:off x="4823460" y="2447925"/>
            <a:ext cx="3817301" cy="2215513"/>
          </a:xfrm>
        </p:spPr>
        <p:txBody>
          <a:bodyPr>
            <a:noAutofit/>
          </a:bodyPr>
          <a:lstStyle>
            <a:lvl1pPr>
              <a:defRPr sz="1400"/>
            </a:lvl1pPr>
            <a:lvl3pPr>
              <a:defRPr/>
            </a:lvl3pPr>
            <a:lvl4pPr>
              <a:defRPr/>
            </a:lvl4pPr>
            <a:lvl5pPr>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2" name="Date Placeholder 1">
            <a:extLst>
              <a:ext uri="{FF2B5EF4-FFF2-40B4-BE49-F238E27FC236}">
                <a16:creationId xmlns:a16="http://schemas.microsoft.com/office/drawing/2014/main" id="{08EB3DF9-DC2E-4BF2-89C3-5A786741136D}"/>
              </a:ext>
            </a:extLst>
          </p:cNvPr>
          <p:cNvSpPr>
            <a:spLocks noGrp="1"/>
          </p:cNvSpPr>
          <p:nvPr>
            <p:ph type="dt" sz="half" idx="21"/>
          </p:nvPr>
        </p:nvSpPr>
        <p:spPr/>
        <p:txBody>
          <a:bodyPr/>
          <a:lstStyle/>
          <a:p>
            <a:endParaRPr lang="en-IN" sz="1000"/>
          </a:p>
        </p:txBody>
      </p:sp>
      <p:sp>
        <p:nvSpPr>
          <p:cNvPr id="3" name="Footer Placeholder 2">
            <a:extLst>
              <a:ext uri="{FF2B5EF4-FFF2-40B4-BE49-F238E27FC236}">
                <a16:creationId xmlns:a16="http://schemas.microsoft.com/office/drawing/2014/main" id="{779EF524-C619-433D-8BCA-5FF594B743AE}"/>
              </a:ext>
            </a:extLst>
          </p:cNvPr>
          <p:cNvSpPr>
            <a:spLocks noGrp="1"/>
          </p:cNvSpPr>
          <p:nvPr>
            <p:ph type="ftr" sz="quarter" idx="22"/>
          </p:nvPr>
        </p:nvSpPr>
        <p:spPr/>
        <p:txBody>
          <a:bodyPr/>
          <a:lstStyle/>
          <a:p>
            <a:pPr>
              <a:defRPr/>
            </a:pPr>
            <a:r>
              <a:rPr lang="en-US"/>
              <a:t>ADD-139691-USA-EN |</a:t>
            </a:r>
            <a:endParaRPr lang="en-IN"/>
          </a:p>
        </p:txBody>
      </p:sp>
      <p:sp>
        <p:nvSpPr>
          <p:cNvPr id="4" name="Slide Number Placeholder 3">
            <a:extLst>
              <a:ext uri="{FF2B5EF4-FFF2-40B4-BE49-F238E27FC236}">
                <a16:creationId xmlns:a16="http://schemas.microsoft.com/office/drawing/2014/main" id="{746F0AAF-2001-4B25-87A3-6A84AC567D92}"/>
              </a:ext>
            </a:extLst>
          </p:cNvPr>
          <p:cNvSpPr>
            <a:spLocks noGrp="1"/>
          </p:cNvSpPr>
          <p:nvPr>
            <p:ph type="sldNum" sz="quarter" idx="23"/>
          </p:nvPr>
        </p:nvSpPr>
        <p:spPr/>
        <p:txBody>
          <a:bodyPr/>
          <a:lstStyle/>
          <a:p>
            <a:pPr>
              <a:defRPr/>
            </a:pPr>
            <a:r>
              <a:rPr lang="en-IN"/>
              <a:t>|    </a:t>
            </a:r>
            <a:fld id="{7B2119CD-3B2D-4CEB-B404-D2E3F8CD6D69}" type="slidenum">
              <a:rPr lang="en-IN" smtClean="0"/>
              <a:pPr>
                <a:defRPr/>
              </a:pPr>
              <a:t>‹#›</a:t>
            </a:fld>
            <a:endParaRPr lang="en-IN"/>
          </a:p>
        </p:txBody>
      </p:sp>
      <p:sp>
        <p:nvSpPr>
          <p:cNvPr id="5" name="Title 4">
            <a:extLst>
              <a:ext uri="{FF2B5EF4-FFF2-40B4-BE49-F238E27FC236}">
                <a16:creationId xmlns:a16="http://schemas.microsoft.com/office/drawing/2014/main" id="{3EA1A700-DA62-4367-BAF6-2F090C1B98EA}"/>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30059069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L) Half-content &amp; image layout">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818888" y="0"/>
            <a:ext cx="4325111" cy="5143500"/>
          </a:xfrm>
          <a:prstGeom prst="rect">
            <a:avLst/>
          </a:prstGeom>
          <a:solidFill>
            <a:schemeClr val="bg2"/>
          </a:solidFill>
          <a:ln>
            <a:noFill/>
          </a:ln>
          <a:effectLst/>
        </p:spPr>
        <p:txBody>
          <a:bodyPr lIns="365760" rIns="365760" anchor="ctr" anchorCtr="1"/>
          <a:lstStyle>
            <a:lvl1pPr algn="ctr">
              <a:defRPr sz="1800" b="0" baseline="0">
                <a:solidFill>
                  <a:schemeClr val="accent1"/>
                </a:solidFill>
                <a:latin typeface="+mn-lt"/>
              </a:defRPr>
            </a:lvl1pPr>
          </a:lstStyle>
          <a:p>
            <a:r>
              <a:rPr lang="en-US"/>
              <a:t>Insert an image</a:t>
            </a:r>
            <a:br>
              <a:rPr lang="en-US"/>
            </a:br>
            <a:r>
              <a:rPr lang="en-US"/>
              <a:t>within this placeholder </a:t>
            </a:r>
          </a:p>
        </p:txBody>
      </p:sp>
      <p:sp>
        <p:nvSpPr>
          <p:cNvPr id="14" name="Text Placeholder 9">
            <a:extLst>
              <a:ext uri="{FF2B5EF4-FFF2-40B4-BE49-F238E27FC236}">
                <a16:creationId xmlns:a16="http://schemas.microsoft.com/office/drawing/2014/main" id="{05D9C096-3ECB-4476-AF46-67B691208D52}"/>
              </a:ext>
            </a:extLst>
          </p:cNvPr>
          <p:cNvSpPr>
            <a:spLocks noGrp="1"/>
          </p:cNvSpPr>
          <p:nvPr>
            <p:ph type="body" sz="quarter" idx="18" hasCustomPrompt="1"/>
          </p:nvPr>
        </p:nvSpPr>
        <p:spPr>
          <a:xfrm>
            <a:off x="502921" y="266700"/>
            <a:ext cx="3822191" cy="261610"/>
          </a:xfrm>
          <a:prstGeom prst="rect">
            <a:avLst/>
          </a:prstGeom>
        </p:spPr>
        <p:txBody>
          <a:bodyPr wrap="square">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a:t>
            </a:r>
          </a:p>
        </p:txBody>
      </p:sp>
      <p:sp>
        <p:nvSpPr>
          <p:cNvPr id="17" name="Text Placeholder 4">
            <a:extLst>
              <a:ext uri="{FF2B5EF4-FFF2-40B4-BE49-F238E27FC236}">
                <a16:creationId xmlns:a16="http://schemas.microsoft.com/office/drawing/2014/main" id="{E828A00F-D1B4-4C3E-969E-375A3487E70C}"/>
              </a:ext>
            </a:extLst>
          </p:cNvPr>
          <p:cNvSpPr>
            <a:spLocks noGrp="1"/>
          </p:cNvSpPr>
          <p:nvPr>
            <p:ph type="body" sz="quarter" idx="19" hasCustomPrompt="1"/>
          </p:nvPr>
        </p:nvSpPr>
        <p:spPr>
          <a:xfrm>
            <a:off x="503238" y="1097957"/>
            <a:ext cx="3817302" cy="390525"/>
          </a:xfrm>
          <a:prstGeom prst="rect">
            <a:avLst/>
          </a:prstGeom>
        </p:spPr>
        <p:txBody>
          <a:bodyPr>
            <a:noAutofit/>
          </a:bodyPr>
          <a:lstStyle>
            <a:lvl1pPr>
              <a:defRPr sz="1800" b="1" cap="all" baseline="0">
                <a:solidFill>
                  <a:schemeClr val="accent3"/>
                </a:solidFill>
                <a:latin typeface="+mn-lt"/>
              </a:defRPr>
            </a:lvl1pPr>
          </a:lstStyle>
          <a:p>
            <a:pPr lvl="0"/>
            <a:r>
              <a:rPr lang="en-US"/>
              <a:t>SUBTITLE, CALIBRI, 18PT, BOLD</a:t>
            </a:r>
          </a:p>
        </p:txBody>
      </p:sp>
      <p:sp>
        <p:nvSpPr>
          <p:cNvPr id="18" name="Text Placeholder 4">
            <a:extLst>
              <a:ext uri="{FF2B5EF4-FFF2-40B4-BE49-F238E27FC236}">
                <a16:creationId xmlns:a16="http://schemas.microsoft.com/office/drawing/2014/main" id="{98B40350-90AF-4369-8B21-A237E4585B43}"/>
              </a:ext>
            </a:extLst>
          </p:cNvPr>
          <p:cNvSpPr>
            <a:spLocks noGrp="1"/>
          </p:cNvSpPr>
          <p:nvPr>
            <p:ph type="body" sz="quarter" idx="13" hasCustomPrompt="1"/>
          </p:nvPr>
        </p:nvSpPr>
        <p:spPr>
          <a:xfrm>
            <a:off x="503238" y="1619968"/>
            <a:ext cx="3817302" cy="320040"/>
          </a:xfrm>
          <a:prstGeom prst="rect">
            <a:avLst/>
          </a:prstGeom>
        </p:spPr>
        <p:txBody>
          <a:bodyPr>
            <a:noAutofit/>
          </a:bodyPr>
          <a:lstStyle>
            <a:lvl1pPr>
              <a:defRPr sz="1600" b="1" cap="all" baseline="0">
                <a:solidFill>
                  <a:schemeClr val="accent3"/>
                </a:solidFill>
                <a:latin typeface="+mn-lt"/>
              </a:defRPr>
            </a:lvl1pPr>
          </a:lstStyle>
          <a:p>
            <a:pPr lvl="0"/>
            <a:r>
              <a:rPr lang="en-US"/>
              <a:t>SHORT TITLE, CALIBRI, 16PT, BOLD</a:t>
            </a:r>
          </a:p>
        </p:txBody>
      </p:sp>
      <p:sp>
        <p:nvSpPr>
          <p:cNvPr id="19" name="Content Placeholder 5">
            <a:extLst>
              <a:ext uri="{FF2B5EF4-FFF2-40B4-BE49-F238E27FC236}">
                <a16:creationId xmlns:a16="http://schemas.microsoft.com/office/drawing/2014/main" id="{74DA2C74-7837-4DF6-A9E0-010AABA411BF}"/>
              </a:ext>
            </a:extLst>
          </p:cNvPr>
          <p:cNvSpPr>
            <a:spLocks noGrp="1"/>
          </p:cNvSpPr>
          <p:nvPr>
            <p:ph sz="quarter" idx="20"/>
          </p:nvPr>
        </p:nvSpPr>
        <p:spPr>
          <a:xfrm>
            <a:off x="502919" y="1957741"/>
            <a:ext cx="3817301" cy="1081523"/>
          </a:xfrm>
        </p:spPr>
        <p:txBody>
          <a:bodyPr>
            <a:noAutofit/>
          </a:bodyPr>
          <a:lstStyle>
            <a:lvl1pPr>
              <a:defRPr sz="1400"/>
            </a:lvl1pPr>
            <a:lvl2pPr>
              <a:defRPr/>
            </a:lvl2pPr>
            <a:lvl3pPr>
              <a:defRPr/>
            </a:lvl3pPr>
            <a:lvl4pPr>
              <a:defRPr/>
            </a:lvl4pPr>
          </a:lstStyle>
          <a:p>
            <a:pPr lvl="0"/>
            <a:r>
              <a:rPr lang="en-US"/>
              <a:t>Click to edit Master text styles</a:t>
            </a:r>
          </a:p>
          <a:p>
            <a:pPr lvl="1"/>
            <a:r>
              <a:rPr lang="en-US"/>
              <a:t>First level</a:t>
            </a:r>
          </a:p>
          <a:p>
            <a:pPr lvl="2"/>
            <a:r>
              <a:rPr lang="en-US"/>
              <a:t>Second level</a:t>
            </a:r>
          </a:p>
          <a:p>
            <a:pPr lvl="3"/>
            <a:r>
              <a:rPr lang="en-US"/>
              <a:t>Third level</a:t>
            </a:r>
            <a:endParaRPr lang="en-IN"/>
          </a:p>
        </p:txBody>
      </p:sp>
      <p:sp>
        <p:nvSpPr>
          <p:cNvPr id="20" name="Text Placeholder 4">
            <a:extLst>
              <a:ext uri="{FF2B5EF4-FFF2-40B4-BE49-F238E27FC236}">
                <a16:creationId xmlns:a16="http://schemas.microsoft.com/office/drawing/2014/main" id="{04384C29-B1D2-4169-8C59-6E4C6B7D22EF}"/>
              </a:ext>
            </a:extLst>
          </p:cNvPr>
          <p:cNvSpPr>
            <a:spLocks noGrp="1"/>
          </p:cNvSpPr>
          <p:nvPr>
            <p:ph type="body" sz="quarter" idx="21" hasCustomPrompt="1"/>
          </p:nvPr>
        </p:nvSpPr>
        <p:spPr>
          <a:xfrm>
            <a:off x="503238" y="3237576"/>
            <a:ext cx="3817302" cy="320040"/>
          </a:xfrm>
          <a:prstGeom prst="rect">
            <a:avLst/>
          </a:prstGeom>
        </p:spPr>
        <p:txBody>
          <a:bodyPr>
            <a:noAutofit/>
          </a:bodyPr>
          <a:lstStyle>
            <a:lvl1pPr>
              <a:defRPr sz="1600" b="1" cap="all" baseline="0">
                <a:solidFill>
                  <a:schemeClr val="accent3"/>
                </a:solidFill>
                <a:latin typeface="+mn-lt"/>
              </a:defRPr>
            </a:lvl1pPr>
          </a:lstStyle>
          <a:p>
            <a:pPr lvl="0"/>
            <a:r>
              <a:rPr lang="en-US"/>
              <a:t>SHORT TITLE, CALIBRI, 16PT, BOLD</a:t>
            </a:r>
          </a:p>
        </p:txBody>
      </p:sp>
      <p:sp>
        <p:nvSpPr>
          <p:cNvPr id="21" name="Content Placeholder 5">
            <a:extLst>
              <a:ext uri="{FF2B5EF4-FFF2-40B4-BE49-F238E27FC236}">
                <a16:creationId xmlns:a16="http://schemas.microsoft.com/office/drawing/2014/main" id="{0312D5F6-81FC-4261-AED0-88E16C372781}"/>
              </a:ext>
            </a:extLst>
          </p:cNvPr>
          <p:cNvSpPr>
            <a:spLocks noGrp="1"/>
          </p:cNvSpPr>
          <p:nvPr>
            <p:ph sz="quarter" idx="22"/>
          </p:nvPr>
        </p:nvSpPr>
        <p:spPr>
          <a:xfrm>
            <a:off x="502919" y="3575350"/>
            <a:ext cx="3817301" cy="1081522"/>
          </a:xfrm>
        </p:spPr>
        <p:txBody>
          <a:bodyPr>
            <a:noAutofit/>
          </a:bodyPr>
          <a:lstStyle>
            <a:lvl1pPr>
              <a:defRPr sz="1400"/>
            </a:lvl1pPr>
          </a:lstStyle>
          <a:p>
            <a:pPr lvl="0"/>
            <a:r>
              <a:rPr lang="en-US"/>
              <a:t>Click to edit Master text styles</a:t>
            </a:r>
          </a:p>
          <a:p>
            <a:pPr lvl="1"/>
            <a:r>
              <a:rPr lang="en-US"/>
              <a:t>First level</a:t>
            </a:r>
          </a:p>
          <a:p>
            <a:pPr lvl="2"/>
            <a:r>
              <a:rPr lang="en-US"/>
              <a:t>Second level</a:t>
            </a:r>
          </a:p>
          <a:p>
            <a:pPr lvl="3"/>
            <a:r>
              <a:rPr lang="en-US"/>
              <a:t>Third level</a:t>
            </a:r>
            <a:endParaRPr lang="en-IN"/>
          </a:p>
        </p:txBody>
      </p:sp>
      <p:sp>
        <p:nvSpPr>
          <p:cNvPr id="2" name="Date Placeholder 1">
            <a:extLst>
              <a:ext uri="{FF2B5EF4-FFF2-40B4-BE49-F238E27FC236}">
                <a16:creationId xmlns:a16="http://schemas.microsoft.com/office/drawing/2014/main" id="{2B2AE50F-B4DA-4854-B15F-0A9587983337}"/>
              </a:ext>
            </a:extLst>
          </p:cNvPr>
          <p:cNvSpPr>
            <a:spLocks noGrp="1"/>
          </p:cNvSpPr>
          <p:nvPr>
            <p:ph type="dt" sz="half" idx="23"/>
          </p:nvPr>
        </p:nvSpPr>
        <p:spPr/>
        <p:txBody>
          <a:bodyPr/>
          <a:lstStyle/>
          <a:p>
            <a:endParaRPr lang="en-IN" sz="1000"/>
          </a:p>
        </p:txBody>
      </p:sp>
      <p:sp>
        <p:nvSpPr>
          <p:cNvPr id="3" name="Footer Placeholder 2">
            <a:extLst>
              <a:ext uri="{FF2B5EF4-FFF2-40B4-BE49-F238E27FC236}">
                <a16:creationId xmlns:a16="http://schemas.microsoft.com/office/drawing/2014/main" id="{4F7C4A2B-84D5-4E75-A306-FEFF5E32082B}"/>
              </a:ext>
            </a:extLst>
          </p:cNvPr>
          <p:cNvSpPr>
            <a:spLocks noGrp="1"/>
          </p:cNvSpPr>
          <p:nvPr>
            <p:ph type="ftr" sz="quarter" idx="24"/>
          </p:nvPr>
        </p:nvSpPr>
        <p:spPr/>
        <p:txBody>
          <a:bodyPr/>
          <a:lstStyle/>
          <a:p>
            <a:pPr>
              <a:defRPr/>
            </a:pPr>
            <a:r>
              <a:rPr lang="en-US"/>
              <a:t>ADD-139691-USA-EN |</a:t>
            </a:r>
            <a:endParaRPr lang="en-IN"/>
          </a:p>
        </p:txBody>
      </p:sp>
      <p:sp>
        <p:nvSpPr>
          <p:cNvPr id="7" name="Slide Number Placeholder 6">
            <a:extLst>
              <a:ext uri="{FF2B5EF4-FFF2-40B4-BE49-F238E27FC236}">
                <a16:creationId xmlns:a16="http://schemas.microsoft.com/office/drawing/2014/main" id="{AE1314DB-C496-4106-9553-6C8E4D56D8A1}"/>
              </a:ext>
            </a:extLst>
          </p:cNvPr>
          <p:cNvSpPr>
            <a:spLocks noGrp="1"/>
          </p:cNvSpPr>
          <p:nvPr>
            <p:ph type="sldNum" sz="quarter" idx="25"/>
          </p:nvPr>
        </p:nvSpPr>
        <p:spPr/>
        <p:txBody>
          <a:bodyPr/>
          <a:lstStyle/>
          <a:p>
            <a:pPr>
              <a:defRPr/>
            </a:pPr>
            <a:r>
              <a:rPr lang="en-IN"/>
              <a:t>|    </a:t>
            </a:r>
            <a:fld id="{7B2119CD-3B2D-4CEB-B404-D2E3F8CD6D69}" type="slidenum">
              <a:rPr lang="en-IN" smtClean="0"/>
              <a:pPr>
                <a:defRPr/>
              </a:pPr>
              <a:t>‹#›</a:t>
            </a:fld>
            <a:endParaRPr lang="en-IN"/>
          </a:p>
        </p:txBody>
      </p:sp>
      <p:sp>
        <p:nvSpPr>
          <p:cNvPr id="4" name="Title 3">
            <a:extLst>
              <a:ext uri="{FF2B5EF4-FFF2-40B4-BE49-F238E27FC236}">
                <a16:creationId xmlns:a16="http://schemas.microsoft.com/office/drawing/2014/main" id="{14252EDB-6F67-417A-8FD6-5108856F09A8}"/>
              </a:ext>
            </a:extLst>
          </p:cNvPr>
          <p:cNvSpPr>
            <a:spLocks noGrp="1"/>
          </p:cNvSpPr>
          <p:nvPr>
            <p:ph type="title"/>
          </p:nvPr>
        </p:nvSpPr>
        <p:spPr>
          <a:xfrm>
            <a:off x="502920" y="569594"/>
            <a:ext cx="3817300" cy="390526"/>
          </a:xfrm>
        </p:spPr>
        <p:txBody>
          <a:bodyPr/>
          <a:lstStyle/>
          <a:p>
            <a:r>
              <a:rPr lang="en-US"/>
              <a:t>Click to edit Master title</a:t>
            </a:r>
            <a:endParaRPr lang="en-IN"/>
          </a:p>
        </p:txBody>
      </p:sp>
    </p:spTree>
    <p:extLst>
      <p:ext uri="{BB962C8B-B14F-4D97-AF65-F5344CB8AC3E}">
        <p14:creationId xmlns:p14="http://schemas.microsoft.com/office/powerpoint/2010/main" val="20416360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R) Half-content &amp; image layout">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0" y="0"/>
            <a:ext cx="4314969" cy="5143500"/>
          </a:xfrm>
          <a:prstGeom prst="rect">
            <a:avLst/>
          </a:prstGeom>
          <a:solidFill>
            <a:schemeClr val="bg2"/>
          </a:solidFill>
          <a:ln>
            <a:noFill/>
          </a:ln>
          <a:effectLst/>
        </p:spPr>
        <p:txBody>
          <a:bodyPr lIns="365760" rIns="365760" anchor="ctr" anchorCtr="1"/>
          <a:lstStyle>
            <a:lvl1pPr algn="ctr">
              <a:defRPr sz="1800" b="0" baseline="0">
                <a:solidFill>
                  <a:schemeClr val="accent1"/>
                </a:solidFill>
                <a:latin typeface="+mn-lt"/>
              </a:defRPr>
            </a:lvl1pPr>
          </a:lstStyle>
          <a:p>
            <a:r>
              <a:rPr lang="en-US"/>
              <a:t>Insert an image</a:t>
            </a:r>
            <a:br>
              <a:rPr lang="en-US"/>
            </a:br>
            <a:r>
              <a:rPr lang="en-US"/>
              <a:t>within this placeholder </a:t>
            </a:r>
          </a:p>
        </p:txBody>
      </p:sp>
      <p:sp>
        <p:nvSpPr>
          <p:cNvPr id="9" name="Content Placeholder 2">
            <a:extLst>
              <a:ext uri="{FF2B5EF4-FFF2-40B4-BE49-F238E27FC236}">
                <a16:creationId xmlns:a16="http://schemas.microsoft.com/office/drawing/2014/main" id="{A406D962-A904-455A-9FF2-A3FC930F6781}"/>
              </a:ext>
            </a:extLst>
          </p:cNvPr>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a:solidFill>
                  <a:srgbClr val="000000"/>
                </a:solidFill>
                <a:latin typeface="+mn-lt"/>
                <a:cs typeface="Calibri" panose="020F0502020204030204" pitchFamily="34" charset="0"/>
              </a:rPr>
              <a:t>For internal use only. Not for customer distribution.</a:t>
            </a:r>
          </a:p>
        </p:txBody>
      </p:sp>
      <p:sp>
        <p:nvSpPr>
          <p:cNvPr id="15" name="Text Placeholder 9">
            <a:extLst>
              <a:ext uri="{FF2B5EF4-FFF2-40B4-BE49-F238E27FC236}">
                <a16:creationId xmlns:a16="http://schemas.microsoft.com/office/drawing/2014/main" id="{82FAC416-5A96-491E-91F4-37DD3C42AC2D}"/>
              </a:ext>
            </a:extLst>
          </p:cNvPr>
          <p:cNvSpPr>
            <a:spLocks noGrp="1"/>
          </p:cNvSpPr>
          <p:nvPr>
            <p:ph type="body" sz="quarter" idx="18" hasCustomPrompt="1"/>
          </p:nvPr>
        </p:nvSpPr>
        <p:spPr>
          <a:xfrm>
            <a:off x="4826509" y="266700"/>
            <a:ext cx="3822191" cy="261610"/>
          </a:xfrm>
          <a:prstGeom prst="rect">
            <a:avLst/>
          </a:prstGeom>
        </p:spPr>
        <p:txBody>
          <a:bodyPr wrap="square">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a:t>
            </a:r>
          </a:p>
        </p:txBody>
      </p:sp>
      <p:sp>
        <p:nvSpPr>
          <p:cNvPr id="17" name="Text Placeholder 4">
            <a:extLst>
              <a:ext uri="{FF2B5EF4-FFF2-40B4-BE49-F238E27FC236}">
                <a16:creationId xmlns:a16="http://schemas.microsoft.com/office/drawing/2014/main" id="{53FDA49B-BBFC-4479-BD4E-6B88C700E352}"/>
              </a:ext>
            </a:extLst>
          </p:cNvPr>
          <p:cNvSpPr>
            <a:spLocks noGrp="1"/>
          </p:cNvSpPr>
          <p:nvPr>
            <p:ph type="body" sz="quarter" idx="19" hasCustomPrompt="1"/>
          </p:nvPr>
        </p:nvSpPr>
        <p:spPr>
          <a:xfrm>
            <a:off x="4826826" y="1097957"/>
            <a:ext cx="3817302" cy="390525"/>
          </a:xfrm>
          <a:prstGeom prst="rect">
            <a:avLst/>
          </a:prstGeom>
        </p:spPr>
        <p:txBody>
          <a:bodyPr>
            <a:noAutofit/>
          </a:bodyPr>
          <a:lstStyle>
            <a:lvl1pPr>
              <a:defRPr sz="1800" b="1" cap="all" baseline="0">
                <a:solidFill>
                  <a:schemeClr val="accent3"/>
                </a:solidFill>
                <a:latin typeface="+mn-lt"/>
              </a:defRPr>
            </a:lvl1pPr>
          </a:lstStyle>
          <a:p>
            <a:pPr lvl="0"/>
            <a:r>
              <a:rPr lang="en-US"/>
              <a:t>SUBTITLE, CALIBRI, 18PT, BOLD</a:t>
            </a:r>
          </a:p>
        </p:txBody>
      </p:sp>
      <p:sp>
        <p:nvSpPr>
          <p:cNvPr id="18" name="Text Placeholder 4">
            <a:extLst>
              <a:ext uri="{FF2B5EF4-FFF2-40B4-BE49-F238E27FC236}">
                <a16:creationId xmlns:a16="http://schemas.microsoft.com/office/drawing/2014/main" id="{EC4C2575-A445-43B7-875C-641A76884F26}"/>
              </a:ext>
            </a:extLst>
          </p:cNvPr>
          <p:cNvSpPr>
            <a:spLocks noGrp="1"/>
          </p:cNvSpPr>
          <p:nvPr>
            <p:ph type="body" sz="quarter" idx="13" hasCustomPrompt="1"/>
          </p:nvPr>
        </p:nvSpPr>
        <p:spPr>
          <a:xfrm>
            <a:off x="4826826" y="1619968"/>
            <a:ext cx="3817302" cy="320040"/>
          </a:xfrm>
          <a:prstGeom prst="rect">
            <a:avLst/>
          </a:prstGeom>
        </p:spPr>
        <p:txBody>
          <a:bodyPr>
            <a:noAutofit/>
          </a:bodyPr>
          <a:lstStyle>
            <a:lvl1pPr>
              <a:defRPr sz="1600" b="1" cap="all" baseline="0">
                <a:solidFill>
                  <a:schemeClr val="accent3"/>
                </a:solidFill>
                <a:latin typeface="+mn-lt"/>
              </a:defRPr>
            </a:lvl1pPr>
          </a:lstStyle>
          <a:p>
            <a:pPr lvl="0"/>
            <a:r>
              <a:rPr lang="en-US"/>
              <a:t>SHORT TITLE, CALIBRI, 16PT, BOLD</a:t>
            </a:r>
          </a:p>
        </p:txBody>
      </p:sp>
      <p:sp>
        <p:nvSpPr>
          <p:cNvPr id="19" name="Content Placeholder 5">
            <a:extLst>
              <a:ext uri="{FF2B5EF4-FFF2-40B4-BE49-F238E27FC236}">
                <a16:creationId xmlns:a16="http://schemas.microsoft.com/office/drawing/2014/main" id="{E778DA63-FCCC-4EE0-AA5F-890A1063CF18}"/>
              </a:ext>
            </a:extLst>
          </p:cNvPr>
          <p:cNvSpPr>
            <a:spLocks noGrp="1"/>
          </p:cNvSpPr>
          <p:nvPr>
            <p:ph sz="quarter" idx="20"/>
          </p:nvPr>
        </p:nvSpPr>
        <p:spPr>
          <a:xfrm>
            <a:off x="4826507" y="1957741"/>
            <a:ext cx="3817301" cy="1081523"/>
          </a:xfrm>
        </p:spPr>
        <p:txBody>
          <a:bodyPr>
            <a:noAutofit/>
          </a:bodyPr>
          <a:lstStyle>
            <a:lvl1pPr>
              <a:defRPr sz="1400"/>
            </a:lvl1pPr>
            <a:lvl2pPr>
              <a:defRPr/>
            </a:lvl2pPr>
            <a:lvl3pPr>
              <a:defRPr/>
            </a:lvl3pPr>
            <a:lvl4pPr>
              <a:defRPr/>
            </a:lvl4pPr>
          </a:lstStyle>
          <a:p>
            <a:pPr lvl="0"/>
            <a:r>
              <a:rPr lang="en-US"/>
              <a:t>Click to edit Master text styles</a:t>
            </a:r>
          </a:p>
          <a:p>
            <a:pPr lvl="1"/>
            <a:r>
              <a:rPr lang="en-US"/>
              <a:t>First level</a:t>
            </a:r>
          </a:p>
          <a:p>
            <a:pPr lvl="2"/>
            <a:r>
              <a:rPr lang="en-US"/>
              <a:t>Second level</a:t>
            </a:r>
          </a:p>
          <a:p>
            <a:pPr lvl="3"/>
            <a:r>
              <a:rPr lang="en-US"/>
              <a:t>Third level</a:t>
            </a:r>
            <a:endParaRPr lang="en-IN"/>
          </a:p>
        </p:txBody>
      </p:sp>
      <p:sp>
        <p:nvSpPr>
          <p:cNvPr id="20" name="Text Placeholder 4">
            <a:extLst>
              <a:ext uri="{FF2B5EF4-FFF2-40B4-BE49-F238E27FC236}">
                <a16:creationId xmlns:a16="http://schemas.microsoft.com/office/drawing/2014/main" id="{BFD7EDCF-7335-4524-B52F-57203999193F}"/>
              </a:ext>
            </a:extLst>
          </p:cNvPr>
          <p:cNvSpPr>
            <a:spLocks noGrp="1"/>
          </p:cNvSpPr>
          <p:nvPr>
            <p:ph type="body" sz="quarter" idx="21" hasCustomPrompt="1"/>
          </p:nvPr>
        </p:nvSpPr>
        <p:spPr>
          <a:xfrm>
            <a:off x="4826826" y="3237576"/>
            <a:ext cx="3817302" cy="320040"/>
          </a:xfrm>
          <a:prstGeom prst="rect">
            <a:avLst/>
          </a:prstGeom>
        </p:spPr>
        <p:txBody>
          <a:bodyPr>
            <a:noAutofit/>
          </a:bodyPr>
          <a:lstStyle>
            <a:lvl1pPr>
              <a:defRPr sz="1600" b="1" cap="all" baseline="0">
                <a:solidFill>
                  <a:schemeClr val="accent3"/>
                </a:solidFill>
                <a:latin typeface="+mn-lt"/>
              </a:defRPr>
            </a:lvl1pPr>
          </a:lstStyle>
          <a:p>
            <a:pPr lvl="0"/>
            <a:r>
              <a:rPr lang="en-US"/>
              <a:t>SHORT TITLE, CALIBRI, 16PT, BOLD</a:t>
            </a:r>
          </a:p>
        </p:txBody>
      </p:sp>
      <p:sp>
        <p:nvSpPr>
          <p:cNvPr id="21" name="Content Placeholder 5">
            <a:extLst>
              <a:ext uri="{FF2B5EF4-FFF2-40B4-BE49-F238E27FC236}">
                <a16:creationId xmlns:a16="http://schemas.microsoft.com/office/drawing/2014/main" id="{08041EA5-1907-45C9-B84F-05A0E02AB318}"/>
              </a:ext>
            </a:extLst>
          </p:cNvPr>
          <p:cNvSpPr>
            <a:spLocks noGrp="1"/>
          </p:cNvSpPr>
          <p:nvPr>
            <p:ph sz="quarter" idx="22"/>
          </p:nvPr>
        </p:nvSpPr>
        <p:spPr>
          <a:xfrm>
            <a:off x="4826507" y="3575350"/>
            <a:ext cx="3817301" cy="1081522"/>
          </a:xfrm>
        </p:spPr>
        <p:txBody>
          <a:bodyPr>
            <a:noAutofit/>
          </a:bodyPr>
          <a:lstStyle>
            <a:lvl1pPr>
              <a:defRPr sz="1400"/>
            </a:lvl1pPr>
          </a:lstStyle>
          <a:p>
            <a:pPr lvl="0"/>
            <a:r>
              <a:rPr lang="en-US"/>
              <a:t>Click to edit Master text styles</a:t>
            </a:r>
          </a:p>
          <a:p>
            <a:pPr lvl="1"/>
            <a:r>
              <a:rPr lang="en-US"/>
              <a:t>First level</a:t>
            </a:r>
          </a:p>
          <a:p>
            <a:pPr lvl="2"/>
            <a:r>
              <a:rPr lang="en-US"/>
              <a:t>Second level</a:t>
            </a:r>
          </a:p>
          <a:p>
            <a:pPr lvl="3"/>
            <a:r>
              <a:rPr lang="en-US"/>
              <a:t>Third level</a:t>
            </a:r>
            <a:endParaRPr lang="en-IN"/>
          </a:p>
        </p:txBody>
      </p:sp>
      <p:sp>
        <p:nvSpPr>
          <p:cNvPr id="2" name="Date Placeholder 1">
            <a:extLst>
              <a:ext uri="{FF2B5EF4-FFF2-40B4-BE49-F238E27FC236}">
                <a16:creationId xmlns:a16="http://schemas.microsoft.com/office/drawing/2014/main" id="{6F91628D-5D42-441A-BCBD-F30BB16EBA2B}"/>
              </a:ext>
            </a:extLst>
          </p:cNvPr>
          <p:cNvSpPr>
            <a:spLocks noGrp="1"/>
          </p:cNvSpPr>
          <p:nvPr>
            <p:ph type="dt" sz="half" idx="23"/>
          </p:nvPr>
        </p:nvSpPr>
        <p:spPr/>
        <p:txBody>
          <a:bodyPr/>
          <a:lstStyle/>
          <a:p>
            <a:endParaRPr lang="en-IN" sz="1000"/>
          </a:p>
        </p:txBody>
      </p:sp>
      <p:sp>
        <p:nvSpPr>
          <p:cNvPr id="3" name="Footer Placeholder 2">
            <a:extLst>
              <a:ext uri="{FF2B5EF4-FFF2-40B4-BE49-F238E27FC236}">
                <a16:creationId xmlns:a16="http://schemas.microsoft.com/office/drawing/2014/main" id="{9658ADE7-14BA-4836-B410-32CB9F3DED6F}"/>
              </a:ext>
            </a:extLst>
          </p:cNvPr>
          <p:cNvSpPr>
            <a:spLocks noGrp="1"/>
          </p:cNvSpPr>
          <p:nvPr>
            <p:ph type="ftr" sz="quarter" idx="24"/>
          </p:nvPr>
        </p:nvSpPr>
        <p:spPr/>
        <p:txBody>
          <a:bodyPr/>
          <a:lstStyle/>
          <a:p>
            <a:pPr>
              <a:defRPr/>
            </a:pPr>
            <a:r>
              <a:rPr lang="en-US"/>
              <a:t>ADD-139691-USA-EN |</a:t>
            </a:r>
            <a:endParaRPr lang="en-IN"/>
          </a:p>
        </p:txBody>
      </p:sp>
      <p:sp>
        <p:nvSpPr>
          <p:cNvPr id="4" name="Slide Number Placeholder 3">
            <a:extLst>
              <a:ext uri="{FF2B5EF4-FFF2-40B4-BE49-F238E27FC236}">
                <a16:creationId xmlns:a16="http://schemas.microsoft.com/office/drawing/2014/main" id="{5B25F131-5D10-4D68-9F35-1B2CB5D01115}"/>
              </a:ext>
            </a:extLst>
          </p:cNvPr>
          <p:cNvSpPr>
            <a:spLocks noGrp="1"/>
          </p:cNvSpPr>
          <p:nvPr>
            <p:ph type="sldNum" sz="quarter" idx="25"/>
          </p:nvPr>
        </p:nvSpPr>
        <p:spPr/>
        <p:txBody>
          <a:bodyPr/>
          <a:lstStyle/>
          <a:p>
            <a:pPr>
              <a:defRPr/>
            </a:pPr>
            <a:r>
              <a:rPr lang="en-IN"/>
              <a:t>|    </a:t>
            </a:r>
            <a:fld id="{7B2119CD-3B2D-4CEB-B404-D2E3F8CD6D69}" type="slidenum">
              <a:rPr lang="en-IN" smtClean="0"/>
              <a:pPr>
                <a:defRPr/>
              </a:pPr>
              <a:t>‹#›</a:t>
            </a:fld>
            <a:endParaRPr lang="en-IN"/>
          </a:p>
        </p:txBody>
      </p:sp>
      <p:sp>
        <p:nvSpPr>
          <p:cNvPr id="5" name="Title 4">
            <a:extLst>
              <a:ext uri="{FF2B5EF4-FFF2-40B4-BE49-F238E27FC236}">
                <a16:creationId xmlns:a16="http://schemas.microsoft.com/office/drawing/2014/main" id="{0392F162-ACA9-4AA5-A678-212273E0DAF1}"/>
              </a:ext>
            </a:extLst>
          </p:cNvPr>
          <p:cNvSpPr>
            <a:spLocks noGrp="1"/>
          </p:cNvSpPr>
          <p:nvPr>
            <p:ph type="title"/>
          </p:nvPr>
        </p:nvSpPr>
        <p:spPr>
          <a:xfrm>
            <a:off x="4826506" y="569594"/>
            <a:ext cx="3814573" cy="390526"/>
          </a:xfrm>
        </p:spPr>
        <p:txBody>
          <a:bodyPr/>
          <a:lstStyle/>
          <a:p>
            <a:r>
              <a:rPr lang="en-US"/>
              <a:t>Click to edit Master title</a:t>
            </a:r>
            <a:endParaRPr lang="en-IN"/>
          </a:p>
        </p:txBody>
      </p:sp>
    </p:spTree>
    <p:extLst>
      <p:ext uri="{BB962C8B-B14F-4D97-AF65-F5344CB8AC3E}">
        <p14:creationId xmlns:p14="http://schemas.microsoft.com/office/powerpoint/2010/main" val="6949137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L) Alternate Half-content &amp; image layout">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818888" y="0"/>
            <a:ext cx="4325111" cy="5143500"/>
          </a:xfrm>
          <a:prstGeom prst="rect">
            <a:avLst/>
          </a:prstGeom>
          <a:solidFill>
            <a:schemeClr val="bg2"/>
          </a:solidFill>
          <a:ln>
            <a:noFill/>
          </a:ln>
          <a:effectLst/>
        </p:spPr>
        <p:txBody>
          <a:bodyPr lIns="365760" rIns="365760" anchor="ctr" anchorCtr="1"/>
          <a:lstStyle>
            <a:lvl1pPr algn="ctr">
              <a:defRPr sz="1800" b="0" baseline="0">
                <a:solidFill>
                  <a:schemeClr val="accent1"/>
                </a:solidFill>
                <a:latin typeface="+mn-lt"/>
              </a:defRPr>
            </a:lvl1pPr>
          </a:lstStyle>
          <a:p>
            <a:r>
              <a:rPr lang="en-US"/>
              <a:t>Insert an image</a:t>
            </a:r>
            <a:br>
              <a:rPr lang="en-US"/>
            </a:br>
            <a:r>
              <a:rPr lang="en-US"/>
              <a:t>within this placeholder </a:t>
            </a:r>
          </a:p>
        </p:txBody>
      </p:sp>
      <p:sp>
        <p:nvSpPr>
          <p:cNvPr id="14" name="Text Placeholder 9">
            <a:extLst>
              <a:ext uri="{FF2B5EF4-FFF2-40B4-BE49-F238E27FC236}">
                <a16:creationId xmlns:a16="http://schemas.microsoft.com/office/drawing/2014/main" id="{05D9C096-3ECB-4476-AF46-67B691208D52}"/>
              </a:ext>
            </a:extLst>
          </p:cNvPr>
          <p:cNvSpPr>
            <a:spLocks noGrp="1"/>
          </p:cNvSpPr>
          <p:nvPr>
            <p:ph type="body" sz="quarter" idx="18" hasCustomPrompt="1"/>
          </p:nvPr>
        </p:nvSpPr>
        <p:spPr>
          <a:xfrm>
            <a:off x="502921" y="266700"/>
            <a:ext cx="3822191" cy="261610"/>
          </a:xfrm>
          <a:prstGeom prst="rect">
            <a:avLst/>
          </a:prstGeom>
        </p:spPr>
        <p:txBody>
          <a:bodyPr wrap="square">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a:t>
            </a:r>
          </a:p>
        </p:txBody>
      </p:sp>
      <p:sp>
        <p:nvSpPr>
          <p:cNvPr id="17" name="Text Placeholder 4">
            <a:extLst>
              <a:ext uri="{FF2B5EF4-FFF2-40B4-BE49-F238E27FC236}">
                <a16:creationId xmlns:a16="http://schemas.microsoft.com/office/drawing/2014/main" id="{E828A00F-D1B4-4C3E-969E-375A3487E70C}"/>
              </a:ext>
            </a:extLst>
          </p:cNvPr>
          <p:cNvSpPr>
            <a:spLocks noGrp="1"/>
          </p:cNvSpPr>
          <p:nvPr>
            <p:ph type="body" sz="quarter" idx="19" hasCustomPrompt="1"/>
          </p:nvPr>
        </p:nvSpPr>
        <p:spPr>
          <a:xfrm>
            <a:off x="503238" y="1097957"/>
            <a:ext cx="3817302" cy="390525"/>
          </a:xfrm>
          <a:prstGeom prst="rect">
            <a:avLst/>
          </a:prstGeom>
        </p:spPr>
        <p:txBody>
          <a:bodyPr>
            <a:noAutofit/>
          </a:bodyPr>
          <a:lstStyle>
            <a:lvl1pPr>
              <a:defRPr sz="1800" b="1" cap="all" baseline="0">
                <a:solidFill>
                  <a:schemeClr val="accent3"/>
                </a:solidFill>
                <a:latin typeface="+mn-lt"/>
              </a:defRPr>
            </a:lvl1pPr>
          </a:lstStyle>
          <a:p>
            <a:pPr lvl="0"/>
            <a:r>
              <a:rPr lang="en-US"/>
              <a:t>SUBTITLE, CALIBRI, 18PT, BOLD</a:t>
            </a:r>
          </a:p>
        </p:txBody>
      </p:sp>
      <p:sp>
        <p:nvSpPr>
          <p:cNvPr id="19" name="Content Placeholder 5">
            <a:extLst>
              <a:ext uri="{FF2B5EF4-FFF2-40B4-BE49-F238E27FC236}">
                <a16:creationId xmlns:a16="http://schemas.microsoft.com/office/drawing/2014/main" id="{74DA2C74-7837-4DF6-A9E0-010AABA411BF}"/>
              </a:ext>
            </a:extLst>
          </p:cNvPr>
          <p:cNvSpPr>
            <a:spLocks noGrp="1"/>
          </p:cNvSpPr>
          <p:nvPr>
            <p:ph sz="quarter" idx="20"/>
          </p:nvPr>
        </p:nvSpPr>
        <p:spPr>
          <a:xfrm>
            <a:off x="502919" y="1619968"/>
            <a:ext cx="3817301" cy="3045695"/>
          </a:xfrm>
        </p:spPr>
        <p:txBody>
          <a:bodyPr>
            <a:noAutofit/>
          </a:bodyPr>
          <a:lstStyle>
            <a:lvl1pPr>
              <a:defRPr sz="1400"/>
            </a:lvl1pPr>
            <a:lvl2pPr>
              <a:defRPr/>
            </a:lvl2pPr>
            <a:lvl3pPr>
              <a:defRPr/>
            </a:lvl3pPr>
            <a:lvl4pPr>
              <a:defRPr/>
            </a:lvl4pPr>
          </a:lstStyle>
          <a:p>
            <a:pPr lvl="0"/>
            <a:r>
              <a:rPr lang="en-US"/>
              <a:t>Click to edit Master text styles</a:t>
            </a:r>
          </a:p>
          <a:p>
            <a:pPr lvl="1"/>
            <a:r>
              <a:rPr lang="en-US"/>
              <a:t>First level</a:t>
            </a:r>
          </a:p>
          <a:p>
            <a:pPr lvl="2"/>
            <a:r>
              <a:rPr lang="en-US"/>
              <a:t>Second level</a:t>
            </a:r>
          </a:p>
          <a:p>
            <a:pPr lvl="3"/>
            <a:r>
              <a:rPr lang="en-US"/>
              <a:t>Third level</a:t>
            </a:r>
            <a:endParaRPr lang="en-IN"/>
          </a:p>
        </p:txBody>
      </p:sp>
      <p:sp>
        <p:nvSpPr>
          <p:cNvPr id="2" name="Date Placeholder 1">
            <a:extLst>
              <a:ext uri="{FF2B5EF4-FFF2-40B4-BE49-F238E27FC236}">
                <a16:creationId xmlns:a16="http://schemas.microsoft.com/office/drawing/2014/main" id="{5E40663B-B544-400B-A8B7-D3985C3501CC}"/>
              </a:ext>
            </a:extLst>
          </p:cNvPr>
          <p:cNvSpPr>
            <a:spLocks noGrp="1"/>
          </p:cNvSpPr>
          <p:nvPr>
            <p:ph type="dt" sz="half" idx="21"/>
          </p:nvPr>
        </p:nvSpPr>
        <p:spPr/>
        <p:txBody>
          <a:bodyPr/>
          <a:lstStyle/>
          <a:p>
            <a:endParaRPr lang="en-IN" sz="1000"/>
          </a:p>
        </p:txBody>
      </p:sp>
      <p:sp>
        <p:nvSpPr>
          <p:cNvPr id="3" name="Footer Placeholder 2">
            <a:extLst>
              <a:ext uri="{FF2B5EF4-FFF2-40B4-BE49-F238E27FC236}">
                <a16:creationId xmlns:a16="http://schemas.microsoft.com/office/drawing/2014/main" id="{7677BF4F-D27A-4C72-941D-FD615AF2C737}"/>
              </a:ext>
            </a:extLst>
          </p:cNvPr>
          <p:cNvSpPr>
            <a:spLocks noGrp="1"/>
          </p:cNvSpPr>
          <p:nvPr>
            <p:ph type="ftr" sz="quarter" idx="22"/>
          </p:nvPr>
        </p:nvSpPr>
        <p:spPr/>
        <p:txBody>
          <a:bodyPr/>
          <a:lstStyle/>
          <a:p>
            <a:pPr>
              <a:defRPr/>
            </a:pPr>
            <a:r>
              <a:rPr lang="en-US"/>
              <a:t>ADD-139691-USA-EN |</a:t>
            </a:r>
            <a:endParaRPr lang="en-IN"/>
          </a:p>
        </p:txBody>
      </p:sp>
      <p:sp>
        <p:nvSpPr>
          <p:cNvPr id="4" name="Slide Number Placeholder 3">
            <a:extLst>
              <a:ext uri="{FF2B5EF4-FFF2-40B4-BE49-F238E27FC236}">
                <a16:creationId xmlns:a16="http://schemas.microsoft.com/office/drawing/2014/main" id="{F3664B01-D579-4090-8A24-1ADCA5497C63}"/>
              </a:ext>
            </a:extLst>
          </p:cNvPr>
          <p:cNvSpPr>
            <a:spLocks noGrp="1"/>
          </p:cNvSpPr>
          <p:nvPr>
            <p:ph type="sldNum" sz="quarter" idx="23"/>
          </p:nvPr>
        </p:nvSpPr>
        <p:spPr/>
        <p:txBody>
          <a:bodyPr/>
          <a:lstStyle/>
          <a:p>
            <a:pPr>
              <a:defRPr/>
            </a:pPr>
            <a:r>
              <a:rPr lang="en-IN"/>
              <a:t>|    </a:t>
            </a:r>
            <a:fld id="{7B2119CD-3B2D-4CEB-B404-D2E3F8CD6D69}" type="slidenum">
              <a:rPr lang="en-IN" smtClean="0"/>
              <a:pPr>
                <a:defRPr/>
              </a:pPr>
              <a:t>‹#›</a:t>
            </a:fld>
            <a:endParaRPr lang="en-IN"/>
          </a:p>
        </p:txBody>
      </p:sp>
      <p:sp>
        <p:nvSpPr>
          <p:cNvPr id="5" name="Title 4">
            <a:extLst>
              <a:ext uri="{FF2B5EF4-FFF2-40B4-BE49-F238E27FC236}">
                <a16:creationId xmlns:a16="http://schemas.microsoft.com/office/drawing/2014/main" id="{CDCBB8E6-F53B-428F-8CD6-A319F0508AC5}"/>
              </a:ext>
            </a:extLst>
          </p:cNvPr>
          <p:cNvSpPr>
            <a:spLocks noGrp="1"/>
          </p:cNvSpPr>
          <p:nvPr>
            <p:ph type="title"/>
          </p:nvPr>
        </p:nvSpPr>
        <p:spPr>
          <a:xfrm>
            <a:off x="502920" y="569594"/>
            <a:ext cx="3817300" cy="390526"/>
          </a:xfrm>
        </p:spPr>
        <p:txBody>
          <a:bodyPr/>
          <a:lstStyle/>
          <a:p>
            <a:r>
              <a:rPr lang="en-US"/>
              <a:t>Click to edit Master title</a:t>
            </a:r>
            <a:endParaRPr lang="en-IN"/>
          </a:p>
        </p:txBody>
      </p:sp>
    </p:spTree>
    <p:extLst>
      <p:ext uri="{BB962C8B-B14F-4D97-AF65-F5344CB8AC3E}">
        <p14:creationId xmlns:p14="http://schemas.microsoft.com/office/powerpoint/2010/main" val="26995872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R) Alternate Half-content &amp; image layout">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0" y="0"/>
            <a:ext cx="4314969" cy="5143500"/>
          </a:xfrm>
          <a:prstGeom prst="rect">
            <a:avLst/>
          </a:prstGeom>
          <a:solidFill>
            <a:schemeClr val="bg2"/>
          </a:solidFill>
          <a:ln>
            <a:noFill/>
          </a:ln>
          <a:effectLst/>
        </p:spPr>
        <p:txBody>
          <a:bodyPr lIns="365760" rIns="365760" anchor="ctr" anchorCtr="1"/>
          <a:lstStyle>
            <a:lvl1pPr algn="ctr">
              <a:defRPr sz="1800" b="0" baseline="0">
                <a:solidFill>
                  <a:schemeClr val="accent1"/>
                </a:solidFill>
                <a:latin typeface="+mn-lt"/>
              </a:defRPr>
            </a:lvl1pPr>
          </a:lstStyle>
          <a:p>
            <a:r>
              <a:rPr lang="en-US"/>
              <a:t>Insert an image</a:t>
            </a:r>
            <a:br>
              <a:rPr lang="en-US"/>
            </a:br>
            <a:r>
              <a:rPr lang="en-US"/>
              <a:t>within this placeholder </a:t>
            </a:r>
          </a:p>
        </p:txBody>
      </p:sp>
      <p:sp>
        <p:nvSpPr>
          <p:cNvPr id="9" name="Content Placeholder 2">
            <a:extLst>
              <a:ext uri="{FF2B5EF4-FFF2-40B4-BE49-F238E27FC236}">
                <a16:creationId xmlns:a16="http://schemas.microsoft.com/office/drawing/2014/main" id="{A406D962-A904-455A-9FF2-A3FC930F6781}"/>
              </a:ext>
            </a:extLst>
          </p:cNvPr>
          <p:cNvSpPr txBox="1">
            <a:spLocks/>
          </p:cNvSpPr>
          <p:nvPr userDrawn="1"/>
        </p:nvSpPr>
        <p:spPr bwMode="gray">
          <a:xfrm>
            <a:off x="502920" y="4820603"/>
            <a:ext cx="3057981" cy="219076"/>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a:t>For internal use only. Not for customer distribution.</a:t>
            </a:r>
          </a:p>
        </p:txBody>
      </p:sp>
      <p:sp>
        <p:nvSpPr>
          <p:cNvPr id="15" name="Text Placeholder 9">
            <a:extLst>
              <a:ext uri="{FF2B5EF4-FFF2-40B4-BE49-F238E27FC236}">
                <a16:creationId xmlns:a16="http://schemas.microsoft.com/office/drawing/2014/main" id="{82FAC416-5A96-491E-91F4-37DD3C42AC2D}"/>
              </a:ext>
            </a:extLst>
          </p:cNvPr>
          <p:cNvSpPr>
            <a:spLocks noGrp="1"/>
          </p:cNvSpPr>
          <p:nvPr>
            <p:ph type="body" sz="quarter" idx="18" hasCustomPrompt="1"/>
          </p:nvPr>
        </p:nvSpPr>
        <p:spPr>
          <a:xfrm>
            <a:off x="4826509" y="266700"/>
            <a:ext cx="3822191" cy="261610"/>
          </a:xfrm>
          <a:prstGeom prst="rect">
            <a:avLst/>
          </a:prstGeom>
        </p:spPr>
        <p:txBody>
          <a:bodyPr wrap="square">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a:t>
            </a:r>
          </a:p>
        </p:txBody>
      </p:sp>
      <p:sp>
        <p:nvSpPr>
          <p:cNvPr id="17" name="Text Placeholder 4">
            <a:extLst>
              <a:ext uri="{FF2B5EF4-FFF2-40B4-BE49-F238E27FC236}">
                <a16:creationId xmlns:a16="http://schemas.microsoft.com/office/drawing/2014/main" id="{53FDA49B-BBFC-4479-BD4E-6B88C700E352}"/>
              </a:ext>
            </a:extLst>
          </p:cNvPr>
          <p:cNvSpPr>
            <a:spLocks noGrp="1"/>
          </p:cNvSpPr>
          <p:nvPr>
            <p:ph type="body" sz="quarter" idx="19" hasCustomPrompt="1"/>
          </p:nvPr>
        </p:nvSpPr>
        <p:spPr>
          <a:xfrm>
            <a:off x="4826826" y="1097957"/>
            <a:ext cx="3817302" cy="390525"/>
          </a:xfrm>
          <a:prstGeom prst="rect">
            <a:avLst/>
          </a:prstGeom>
        </p:spPr>
        <p:txBody>
          <a:bodyPr>
            <a:noAutofit/>
          </a:bodyPr>
          <a:lstStyle>
            <a:lvl1pPr>
              <a:defRPr sz="1800" b="1" cap="all" baseline="0">
                <a:solidFill>
                  <a:schemeClr val="accent3"/>
                </a:solidFill>
                <a:latin typeface="+mn-lt"/>
              </a:defRPr>
            </a:lvl1pPr>
          </a:lstStyle>
          <a:p>
            <a:pPr lvl="0"/>
            <a:r>
              <a:rPr lang="en-US"/>
              <a:t>SUBTITLE, CALIBRI, 18PT, BOLD</a:t>
            </a:r>
          </a:p>
        </p:txBody>
      </p:sp>
      <p:sp>
        <p:nvSpPr>
          <p:cNvPr id="19" name="Content Placeholder 5">
            <a:extLst>
              <a:ext uri="{FF2B5EF4-FFF2-40B4-BE49-F238E27FC236}">
                <a16:creationId xmlns:a16="http://schemas.microsoft.com/office/drawing/2014/main" id="{E778DA63-FCCC-4EE0-AA5F-890A1063CF18}"/>
              </a:ext>
            </a:extLst>
          </p:cNvPr>
          <p:cNvSpPr>
            <a:spLocks noGrp="1"/>
          </p:cNvSpPr>
          <p:nvPr>
            <p:ph sz="quarter" idx="20"/>
          </p:nvPr>
        </p:nvSpPr>
        <p:spPr>
          <a:xfrm>
            <a:off x="4826507" y="1619968"/>
            <a:ext cx="3817301" cy="3045695"/>
          </a:xfrm>
        </p:spPr>
        <p:txBody>
          <a:bodyPr>
            <a:noAutofit/>
          </a:bodyPr>
          <a:lstStyle>
            <a:lvl1pPr>
              <a:defRPr sz="1400"/>
            </a:lvl1pPr>
            <a:lvl2pPr>
              <a:defRPr/>
            </a:lvl2pPr>
            <a:lvl3pPr>
              <a:defRPr/>
            </a:lvl3pPr>
            <a:lvl4pPr>
              <a:defRPr/>
            </a:lvl4pPr>
          </a:lstStyle>
          <a:p>
            <a:pPr lvl="0"/>
            <a:r>
              <a:rPr lang="en-US"/>
              <a:t>Click to edit Master text styles</a:t>
            </a:r>
          </a:p>
          <a:p>
            <a:pPr lvl="1"/>
            <a:r>
              <a:rPr lang="en-US"/>
              <a:t>First level</a:t>
            </a:r>
          </a:p>
          <a:p>
            <a:pPr lvl="2"/>
            <a:r>
              <a:rPr lang="en-US"/>
              <a:t>Second level</a:t>
            </a:r>
          </a:p>
          <a:p>
            <a:pPr lvl="3"/>
            <a:r>
              <a:rPr lang="en-US"/>
              <a:t>Third level</a:t>
            </a:r>
            <a:endParaRPr lang="en-IN"/>
          </a:p>
        </p:txBody>
      </p:sp>
      <p:sp>
        <p:nvSpPr>
          <p:cNvPr id="2" name="Date Placeholder 1">
            <a:extLst>
              <a:ext uri="{FF2B5EF4-FFF2-40B4-BE49-F238E27FC236}">
                <a16:creationId xmlns:a16="http://schemas.microsoft.com/office/drawing/2014/main" id="{2026C574-6FF9-4A9B-9A88-7D3BE3754319}"/>
              </a:ext>
            </a:extLst>
          </p:cNvPr>
          <p:cNvSpPr>
            <a:spLocks noGrp="1"/>
          </p:cNvSpPr>
          <p:nvPr>
            <p:ph type="dt" sz="half" idx="21"/>
          </p:nvPr>
        </p:nvSpPr>
        <p:spPr/>
        <p:txBody>
          <a:bodyPr/>
          <a:lstStyle/>
          <a:p>
            <a:endParaRPr lang="en-IN" sz="1000"/>
          </a:p>
        </p:txBody>
      </p:sp>
      <p:sp>
        <p:nvSpPr>
          <p:cNvPr id="3" name="Footer Placeholder 2">
            <a:extLst>
              <a:ext uri="{FF2B5EF4-FFF2-40B4-BE49-F238E27FC236}">
                <a16:creationId xmlns:a16="http://schemas.microsoft.com/office/drawing/2014/main" id="{CD7B0E5A-5F5A-4956-B11A-FC00BA3A1F1C}"/>
              </a:ext>
            </a:extLst>
          </p:cNvPr>
          <p:cNvSpPr>
            <a:spLocks noGrp="1"/>
          </p:cNvSpPr>
          <p:nvPr>
            <p:ph type="ftr" sz="quarter" idx="22"/>
          </p:nvPr>
        </p:nvSpPr>
        <p:spPr/>
        <p:txBody>
          <a:bodyPr/>
          <a:lstStyle/>
          <a:p>
            <a:pPr>
              <a:defRPr/>
            </a:pPr>
            <a:r>
              <a:rPr lang="en-US"/>
              <a:t>ADD-139691-USA-EN |</a:t>
            </a:r>
            <a:endParaRPr lang="en-IN"/>
          </a:p>
        </p:txBody>
      </p:sp>
      <p:sp>
        <p:nvSpPr>
          <p:cNvPr id="4" name="Slide Number Placeholder 3">
            <a:extLst>
              <a:ext uri="{FF2B5EF4-FFF2-40B4-BE49-F238E27FC236}">
                <a16:creationId xmlns:a16="http://schemas.microsoft.com/office/drawing/2014/main" id="{A191B961-3DD7-4C7C-884C-83297A7A2A14}"/>
              </a:ext>
            </a:extLst>
          </p:cNvPr>
          <p:cNvSpPr>
            <a:spLocks noGrp="1"/>
          </p:cNvSpPr>
          <p:nvPr>
            <p:ph type="sldNum" sz="quarter" idx="23"/>
          </p:nvPr>
        </p:nvSpPr>
        <p:spPr/>
        <p:txBody>
          <a:bodyPr/>
          <a:lstStyle/>
          <a:p>
            <a:pPr>
              <a:defRPr/>
            </a:pPr>
            <a:r>
              <a:rPr lang="en-IN"/>
              <a:t>|    </a:t>
            </a:r>
            <a:fld id="{7B2119CD-3B2D-4CEB-B404-D2E3F8CD6D69}" type="slidenum">
              <a:rPr lang="en-IN" smtClean="0"/>
              <a:pPr>
                <a:defRPr/>
              </a:pPr>
              <a:t>‹#›</a:t>
            </a:fld>
            <a:endParaRPr lang="en-IN"/>
          </a:p>
        </p:txBody>
      </p:sp>
      <p:sp>
        <p:nvSpPr>
          <p:cNvPr id="5" name="Title 4">
            <a:extLst>
              <a:ext uri="{FF2B5EF4-FFF2-40B4-BE49-F238E27FC236}">
                <a16:creationId xmlns:a16="http://schemas.microsoft.com/office/drawing/2014/main" id="{3F2AC9EF-2677-4F9E-84C5-04BB88AF1AF8}"/>
              </a:ext>
            </a:extLst>
          </p:cNvPr>
          <p:cNvSpPr>
            <a:spLocks noGrp="1"/>
          </p:cNvSpPr>
          <p:nvPr>
            <p:ph type="title"/>
          </p:nvPr>
        </p:nvSpPr>
        <p:spPr>
          <a:xfrm>
            <a:off x="4826506" y="569594"/>
            <a:ext cx="3814573" cy="390526"/>
          </a:xfrm>
        </p:spPr>
        <p:txBody>
          <a:bodyPr/>
          <a:lstStyle/>
          <a:p>
            <a:r>
              <a:rPr lang="en-US"/>
              <a:t>Click to edit Master title</a:t>
            </a:r>
            <a:endParaRPr lang="en-IN"/>
          </a:p>
        </p:txBody>
      </p:sp>
    </p:spTree>
    <p:extLst>
      <p:ext uri="{BB962C8B-B14F-4D97-AF65-F5344CB8AC3E}">
        <p14:creationId xmlns:p14="http://schemas.microsoft.com/office/powerpoint/2010/main" val="117911890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Full Page Chart + Header">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6DB57EE1-11D5-470C-B633-08E9CE6ABD2E}"/>
              </a:ext>
            </a:extLst>
          </p:cNvPr>
          <p:cNvSpPr>
            <a:spLocks noGrp="1"/>
          </p:cNvSpPr>
          <p:nvPr>
            <p:ph type="body" sz="quarter" idx="10" hasCustomPrompt="1"/>
          </p:nvPr>
        </p:nvSpPr>
        <p:spPr>
          <a:xfrm>
            <a:off x="502921" y="266700"/>
            <a:ext cx="5241925" cy="261610"/>
          </a:xfrm>
          <a:prstGeom prst="rect">
            <a:avLst/>
          </a:prstGeom>
        </p:spPr>
        <p:txBody>
          <a:bodyPr>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 REGULAR</a:t>
            </a:r>
          </a:p>
        </p:txBody>
      </p:sp>
      <p:sp>
        <p:nvSpPr>
          <p:cNvPr id="14" name="Text Placeholder 4">
            <a:extLst>
              <a:ext uri="{FF2B5EF4-FFF2-40B4-BE49-F238E27FC236}">
                <a16:creationId xmlns:a16="http://schemas.microsoft.com/office/drawing/2014/main" id="{69C8B4ED-99D4-4FA7-951B-B230EC2B1EEC}"/>
              </a:ext>
            </a:extLst>
          </p:cNvPr>
          <p:cNvSpPr>
            <a:spLocks noGrp="1"/>
          </p:cNvSpPr>
          <p:nvPr>
            <p:ph type="body" sz="quarter" idx="20" hasCustomPrompt="1"/>
          </p:nvPr>
        </p:nvSpPr>
        <p:spPr>
          <a:xfrm>
            <a:off x="497711" y="1097957"/>
            <a:ext cx="8138160" cy="274320"/>
          </a:xfrm>
          <a:prstGeom prst="rect">
            <a:avLst/>
          </a:prstGeom>
        </p:spPr>
        <p:txBody>
          <a:bodyPr>
            <a:noAutofit/>
          </a:bodyPr>
          <a:lstStyle>
            <a:lvl1pPr>
              <a:defRPr sz="1800" b="1" cap="all" baseline="0">
                <a:solidFill>
                  <a:schemeClr val="accent3"/>
                </a:solidFill>
                <a:latin typeface="+mn-lt"/>
              </a:defRPr>
            </a:lvl1pPr>
          </a:lstStyle>
          <a:p>
            <a:pPr lvl="0"/>
            <a:r>
              <a:rPr lang="en-US"/>
              <a:t>CLICK TO EDIT CHART TITLE, CALIBRI, 18PT, BOLD</a:t>
            </a:r>
          </a:p>
        </p:txBody>
      </p:sp>
      <p:sp>
        <p:nvSpPr>
          <p:cNvPr id="16" name="Text Placeholder 4">
            <a:extLst>
              <a:ext uri="{FF2B5EF4-FFF2-40B4-BE49-F238E27FC236}">
                <a16:creationId xmlns:a16="http://schemas.microsoft.com/office/drawing/2014/main" id="{9849D2D5-1C25-41F7-91C5-A575937D23D1}"/>
              </a:ext>
            </a:extLst>
          </p:cNvPr>
          <p:cNvSpPr>
            <a:spLocks noGrp="1"/>
          </p:cNvSpPr>
          <p:nvPr>
            <p:ph type="body" sz="quarter" idx="21" hasCustomPrompt="1"/>
          </p:nvPr>
        </p:nvSpPr>
        <p:spPr>
          <a:xfrm>
            <a:off x="497710" y="1369506"/>
            <a:ext cx="8138160" cy="274320"/>
          </a:xfrm>
        </p:spPr>
        <p:txBody>
          <a:bodyPr>
            <a:noAutofit/>
          </a:bodyPr>
          <a:lstStyle>
            <a:lvl1pPr>
              <a:defRPr sz="1400"/>
            </a:lvl1pPr>
          </a:lstStyle>
          <a:p>
            <a:pPr lvl="0"/>
            <a:r>
              <a:rPr lang="en-US"/>
              <a:t>Second level for chart subtitle</a:t>
            </a:r>
          </a:p>
        </p:txBody>
      </p:sp>
      <p:sp>
        <p:nvSpPr>
          <p:cNvPr id="17" name="Chart Placeholder 14">
            <a:extLst>
              <a:ext uri="{FF2B5EF4-FFF2-40B4-BE49-F238E27FC236}">
                <a16:creationId xmlns:a16="http://schemas.microsoft.com/office/drawing/2014/main" id="{5F384281-9885-4DF1-AB32-7D6D158EC4B8}"/>
              </a:ext>
            </a:extLst>
          </p:cNvPr>
          <p:cNvSpPr>
            <a:spLocks noGrp="1"/>
          </p:cNvSpPr>
          <p:nvPr>
            <p:ph type="chart" sz="quarter" idx="22"/>
          </p:nvPr>
        </p:nvSpPr>
        <p:spPr>
          <a:xfrm>
            <a:off x="502920" y="1714500"/>
            <a:ext cx="8145780" cy="2743200"/>
          </a:xfrm>
        </p:spPr>
        <p:txBody>
          <a:bodyPr anchor="ctr"/>
          <a:lstStyle>
            <a:lvl1pPr algn="ctr">
              <a:defRPr>
                <a:latin typeface="+mn-lt"/>
              </a:defRPr>
            </a:lvl1pPr>
          </a:lstStyle>
          <a:p>
            <a:r>
              <a:rPr lang="en-US"/>
              <a:t>Click icon to add chart</a:t>
            </a:r>
          </a:p>
        </p:txBody>
      </p:sp>
      <p:sp>
        <p:nvSpPr>
          <p:cNvPr id="18" name="Text Placeholder 7">
            <a:extLst>
              <a:ext uri="{FF2B5EF4-FFF2-40B4-BE49-F238E27FC236}">
                <a16:creationId xmlns:a16="http://schemas.microsoft.com/office/drawing/2014/main" id="{0806C5A9-06E4-4EA0-A5AC-FD02E44C1525}"/>
              </a:ext>
            </a:extLst>
          </p:cNvPr>
          <p:cNvSpPr>
            <a:spLocks noGrp="1"/>
          </p:cNvSpPr>
          <p:nvPr>
            <p:ph type="body" sz="quarter" idx="16" hasCustomPrompt="1"/>
          </p:nvPr>
        </p:nvSpPr>
        <p:spPr>
          <a:xfrm>
            <a:off x="502920" y="4616896"/>
            <a:ext cx="8138160" cy="170816"/>
          </a:xfrm>
          <a:prstGeom prst="rect">
            <a:avLst/>
          </a:prstGeom>
        </p:spPr>
        <p:txBody>
          <a:bodyPr wrap="square" anchor="b" anchorCtr="0">
            <a:spAutoFit/>
          </a:bodyPr>
          <a:lstStyle>
            <a:lvl1pPr>
              <a:lnSpc>
                <a:spcPct val="90000"/>
              </a:lnSpc>
              <a:spcBef>
                <a:spcPts val="200"/>
              </a:spcBef>
              <a:defRPr sz="900" b="0">
                <a:solidFill>
                  <a:schemeClr val="tx1">
                    <a:lumMod val="65000"/>
                    <a:lumOff val="35000"/>
                  </a:schemeClr>
                </a:solidFill>
                <a:latin typeface="+mn-lt"/>
                <a:cs typeface="Calibri" panose="020F0502020204030204" pitchFamily="34" charset="0"/>
              </a:defRPr>
            </a:lvl1pPr>
          </a:lstStyle>
          <a:p>
            <a:pPr lvl="0"/>
            <a:r>
              <a:rPr lang="en-US"/>
              <a:t>Add footnote, source here</a:t>
            </a:r>
          </a:p>
        </p:txBody>
      </p:sp>
      <p:sp>
        <p:nvSpPr>
          <p:cNvPr id="2" name="Date Placeholder 1">
            <a:extLst>
              <a:ext uri="{FF2B5EF4-FFF2-40B4-BE49-F238E27FC236}">
                <a16:creationId xmlns:a16="http://schemas.microsoft.com/office/drawing/2014/main" id="{088274D1-2FA8-422B-8CE3-B863442D73A1}"/>
              </a:ext>
            </a:extLst>
          </p:cNvPr>
          <p:cNvSpPr>
            <a:spLocks noGrp="1"/>
          </p:cNvSpPr>
          <p:nvPr>
            <p:ph type="dt" sz="half" idx="23"/>
          </p:nvPr>
        </p:nvSpPr>
        <p:spPr/>
        <p:txBody>
          <a:bodyPr/>
          <a:lstStyle/>
          <a:p>
            <a:endParaRPr lang="en-IN" sz="1000"/>
          </a:p>
        </p:txBody>
      </p:sp>
      <p:sp>
        <p:nvSpPr>
          <p:cNvPr id="3" name="Footer Placeholder 2">
            <a:extLst>
              <a:ext uri="{FF2B5EF4-FFF2-40B4-BE49-F238E27FC236}">
                <a16:creationId xmlns:a16="http://schemas.microsoft.com/office/drawing/2014/main" id="{F4B724D9-7945-49B8-9EF8-B02918A9CB0E}"/>
              </a:ext>
            </a:extLst>
          </p:cNvPr>
          <p:cNvSpPr>
            <a:spLocks noGrp="1"/>
          </p:cNvSpPr>
          <p:nvPr>
            <p:ph type="ftr" sz="quarter" idx="24"/>
          </p:nvPr>
        </p:nvSpPr>
        <p:spPr/>
        <p:txBody>
          <a:bodyPr/>
          <a:lstStyle/>
          <a:p>
            <a:pPr>
              <a:defRPr/>
            </a:pPr>
            <a:r>
              <a:rPr lang="en-US"/>
              <a:t>ADD-139691-USA-EN |</a:t>
            </a:r>
            <a:endParaRPr lang="en-IN"/>
          </a:p>
        </p:txBody>
      </p:sp>
      <p:sp>
        <p:nvSpPr>
          <p:cNvPr id="4" name="Slide Number Placeholder 3">
            <a:extLst>
              <a:ext uri="{FF2B5EF4-FFF2-40B4-BE49-F238E27FC236}">
                <a16:creationId xmlns:a16="http://schemas.microsoft.com/office/drawing/2014/main" id="{9AD59E50-41C3-4307-9E88-5294FC838B18}"/>
              </a:ext>
            </a:extLst>
          </p:cNvPr>
          <p:cNvSpPr>
            <a:spLocks noGrp="1"/>
          </p:cNvSpPr>
          <p:nvPr>
            <p:ph type="sldNum" sz="quarter" idx="25"/>
          </p:nvPr>
        </p:nvSpPr>
        <p:spPr/>
        <p:txBody>
          <a:bodyPr/>
          <a:lstStyle/>
          <a:p>
            <a:pPr>
              <a:defRPr/>
            </a:pPr>
            <a:r>
              <a:rPr lang="en-IN"/>
              <a:t>|    </a:t>
            </a:r>
            <a:fld id="{7B2119CD-3B2D-4CEB-B404-D2E3F8CD6D69}" type="slidenum">
              <a:rPr lang="en-IN" smtClean="0"/>
              <a:pPr>
                <a:defRPr/>
              </a:pPr>
              <a:t>‹#›</a:t>
            </a:fld>
            <a:endParaRPr lang="en-IN"/>
          </a:p>
        </p:txBody>
      </p:sp>
      <p:sp>
        <p:nvSpPr>
          <p:cNvPr id="5" name="Title 4">
            <a:extLst>
              <a:ext uri="{FF2B5EF4-FFF2-40B4-BE49-F238E27FC236}">
                <a16:creationId xmlns:a16="http://schemas.microsoft.com/office/drawing/2014/main" id="{E86A538C-14DA-4BA0-BCA4-3C7C523E869C}"/>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3015603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Full Page Table + Header">
    <p:spTree>
      <p:nvGrpSpPr>
        <p:cNvPr id="1" name=""/>
        <p:cNvGrpSpPr/>
        <p:nvPr/>
      </p:nvGrpSpPr>
      <p:grpSpPr>
        <a:xfrm>
          <a:off x="0" y="0"/>
          <a:ext cx="0" cy="0"/>
          <a:chOff x="0" y="0"/>
          <a:chExt cx="0" cy="0"/>
        </a:xfrm>
      </p:grpSpPr>
      <p:sp>
        <p:nvSpPr>
          <p:cNvPr id="13" name="Text Placeholder 9">
            <a:extLst>
              <a:ext uri="{FF2B5EF4-FFF2-40B4-BE49-F238E27FC236}">
                <a16:creationId xmlns:a16="http://schemas.microsoft.com/office/drawing/2014/main" id="{E4099E12-93CF-4238-950D-B699BBED1B97}"/>
              </a:ext>
            </a:extLst>
          </p:cNvPr>
          <p:cNvSpPr>
            <a:spLocks noGrp="1"/>
          </p:cNvSpPr>
          <p:nvPr>
            <p:ph type="body" sz="quarter" idx="10" hasCustomPrompt="1"/>
          </p:nvPr>
        </p:nvSpPr>
        <p:spPr>
          <a:xfrm>
            <a:off x="502921" y="266700"/>
            <a:ext cx="5241925" cy="261610"/>
          </a:xfrm>
          <a:prstGeom prst="rect">
            <a:avLst/>
          </a:prstGeom>
        </p:spPr>
        <p:txBody>
          <a:bodyPr>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 REGULAR</a:t>
            </a:r>
          </a:p>
        </p:txBody>
      </p:sp>
      <p:sp>
        <p:nvSpPr>
          <p:cNvPr id="16" name="Text Placeholder 4">
            <a:extLst>
              <a:ext uri="{FF2B5EF4-FFF2-40B4-BE49-F238E27FC236}">
                <a16:creationId xmlns:a16="http://schemas.microsoft.com/office/drawing/2014/main" id="{2FAF8700-F002-4A2F-B04A-6FE90BE6FD35}"/>
              </a:ext>
            </a:extLst>
          </p:cNvPr>
          <p:cNvSpPr>
            <a:spLocks noGrp="1"/>
          </p:cNvSpPr>
          <p:nvPr>
            <p:ph type="body" sz="quarter" idx="20" hasCustomPrompt="1"/>
          </p:nvPr>
        </p:nvSpPr>
        <p:spPr>
          <a:xfrm>
            <a:off x="497711" y="1097957"/>
            <a:ext cx="8138160" cy="274320"/>
          </a:xfrm>
          <a:prstGeom prst="rect">
            <a:avLst/>
          </a:prstGeom>
        </p:spPr>
        <p:txBody>
          <a:bodyPr>
            <a:noAutofit/>
          </a:bodyPr>
          <a:lstStyle>
            <a:lvl1pPr>
              <a:defRPr sz="1800" b="1" cap="all" baseline="0">
                <a:solidFill>
                  <a:schemeClr val="accent3"/>
                </a:solidFill>
                <a:latin typeface="+mn-lt"/>
              </a:defRPr>
            </a:lvl1pPr>
          </a:lstStyle>
          <a:p>
            <a:pPr lvl="0"/>
            <a:r>
              <a:rPr lang="en-US"/>
              <a:t>CLICK TO EDIT table TITLE, CALIBRI, 18PT, BOLD</a:t>
            </a:r>
          </a:p>
        </p:txBody>
      </p:sp>
      <p:sp>
        <p:nvSpPr>
          <p:cNvPr id="17" name="Text Placeholder 4">
            <a:extLst>
              <a:ext uri="{FF2B5EF4-FFF2-40B4-BE49-F238E27FC236}">
                <a16:creationId xmlns:a16="http://schemas.microsoft.com/office/drawing/2014/main" id="{CBF897FA-2891-4141-ADA3-1B87FB5BC58E}"/>
              </a:ext>
            </a:extLst>
          </p:cNvPr>
          <p:cNvSpPr>
            <a:spLocks noGrp="1"/>
          </p:cNvSpPr>
          <p:nvPr>
            <p:ph type="body" sz="quarter" idx="21" hasCustomPrompt="1"/>
          </p:nvPr>
        </p:nvSpPr>
        <p:spPr>
          <a:xfrm>
            <a:off x="497710" y="1369506"/>
            <a:ext cx="8138160" cy="274320"/>
          </a:xfrm>
        </p:spPr>
        <p:txBody>
          <a:bodyPr>
            <a:noAutofit/>
          </a:bodyPr>
          <a:lstStyle>
            <a:lvl1pPr>
              <a:defRPr sz="1400"/>
            </a:lvl1pPr>
          </a:lstStyle>
          <a:p>
            <a:pPr lvl="0"/>
            <a:r>
              <a:rPr lang="en-US"/>
              <a:t>Second level for table subtitle</a:t>
            </a:r>
          </a:p>
        </p:txBody>
      </p:sp>
      <p:sp>
        <p:nvSpPr>
          <p:cNvPr id="18" name="Table Placeholder 4">
            <a:extLst>
              <a:ext uri="{FF2B5EF4-FFF2-40B4-BE49-F238E27FC236}">
                <a16:creationId xmlns:a16="http://schemas.microsoft.com/office/drawing/2014/main" id="{2EA10139-92DE-45F7-A9D8-ABD6CC72C084}"/>
              </a:ext>
            </a:extLst>
          </p:cNvPr>
          <p:cNvSpPr>
            <a:spLocks noGrp="1"/>
          </p:cNvSpPr>
          <p:nvPr>
            <p:ph type="tbl" sz="quarter" idx="22"/>
          </p:nvPr>
        </p:nvSpPr>
        <p:spPr>
          <a:xfrm>
            <a:off x="502920" y="1714500"/>
            <a:ext cx="8150990" cy="2743200"/>
          </a:xfrm>
        </p:spPr>
        <p:txBody>
          <a:bodyPr anchor="ctr"/>
          <a:lstStyle>
            <a:lvl1pPr algn="ctr">
              <a:defRPr>
                <a:latin typeface="+mn-lt"/>
              </a:defRPr>
            </a:lvl1pPr>
          </a:lstStyle>
          <a:p>
            <a:r>
              <a:rPr lang="en-US"/>
              <a:t>Click icon to add table</a:t>
            </a:r>
          </a:p>
        </p:txBody>
      </p:sp>
      <p:sp>
        <p:nvSpPr>
          <p:cNvPr id="19" name="Text Placeholder 7">
            <a:extLst>
              <a:ext uri="{FF2B5EF4-FFF2-40B4-BE49-F238E27FC236}">
                <a16:creationId xmlns:a16="http://schemas.microsoft.com/office/drawing/2014/main" id="{347BBFB3-3E66-4180-AF12-56CA7F755311}"/>
              </a:ext>
            </a:extLst>
          </p:cNvPr>
          <p:cNvSpPr>
            <a:spLocks noGrp="1"/>
          </p:cNvSpPr>
          <p:nvPr>
            <p:ph type="body" sz="quarter" idx="16" hasCustomPrompt="1"/>
          </p:nvPr>
        </p:nvSpPr>
        <p:spPr>
          <a:xfrm>
            <a:off x="502920" y="4616896"/>
            <a:ext cx="8138160" cy="170816"/>
          </a:xfrm>
          <a:prstGeom prst="rect">
            <a:avLst/>
          </a:prstGeom>
        </p:spPr>
        <p:txBody>
          <a:bodyPr wrap="square" anchor="b" anchorCtr="0">
            <a:spAutoFit/>
          </a:bodyPr>
          <a:lstStyle>
            <a:lvl1pPr>
              <a:lnSpc>
                <a:spcPct val="90000"/>
              </a:lnSpc>
              <a:spcBef>
                <a:spcPts val="200"/>
              </a:spcBef>
              <a:defRPr sz="900" b="0">
                <a:solidFill>
                  <a:schemeClr val="tx1">
                    <a:lumMod val="65000"/>
                    <a:lumOff val="35000"/>
                  </a:schemeClr>
                </a:solidFill>
                <a:latin typeface="+mn-lt"/>
                <a:cs typeface="Calibri" panose="020F0502020204030204" pitchFamily="34" charset="0"/>
              </a:defRPr>
            </a:lvl1pPr>
          </a:lstStyle>
          <a:p>
            <a:pPr lvl="0"/>
            <a:r>
              <a:rPr lang="en-US"/>
              <a:t>Add footnote, source here</a:t>
            </a:r>
          </a:p>
        </p:txBody>
      </p:sp>
      <p:sp>
        <p:nvSpPr>
          <p:cNvPr id="2" name="Date Placeholder 1">
            <a:extLst>
              <a:ext uri="{FF2B5EF4-FFF2-40B4-BE49-F238E27FC236}">
                <a16:creationId xmlns:a16="http://schemas.microsoft.com/office/drawing/2014/main" id="{96FE7A7E-15E3-4138-AC7B-31FCEC7C9CEE}"/>
              </a:ext>
            </a:extLst>
          </p:cNvPr>
          <p:cNvSpPr>
            <a:spLocks noGrp="1"/>
          </p:cNvSpPr>
          <p:nvPr>
            <p:ph type="dt" sz="half" idx="23"/>
          </p:nvPr>
        </p:nvSpPr>
        <p:spPr/>
        <p:txBody>
          <a:bodyPr/>
          <a:lstStyle/>
          <a:p>
            <a:endParaRPr lang="en-IN" sz="1000"/>
          </a:p>
        </p:txBody>
      </p:sp>
      <p:sp>
        <p:nvSpPr>
          <p:cNvPr id="3" name="Footer Placeholder 2">
            <a:extLst>
              <a:ext uri="{FF2B5EF4-FFF2-40B4-BE49-F238E27FC236}">
                <a16:creationId xmlns:a16="http://schemas.microsoft.com/office/drawing/2014/main" id="{50734C79-E8C0-46E9-AC3E-1BD63FBE8361}"/>
              </a:ext>
            </a:extLst>
          </p:cNvPr>
          <p:cNvSpPr>
            <a:spLocks noGrp="1"/>
          </p:cNvSpPr>
          <p:nvPr>
            <p:ph type="ftr" sz="quarter" idx="24"/>
          </p:nvPr>
        </p:nvSpPr>
        <p:spPr/>
        <p:txBody>
          <a:bodyPr/>
          <a:lstStyle/>
          <a:p>
            <a:pPr>
              <a:defRPr/>
            </a:pPr>
            <a:r>
              <a:rPr lang="en-US"/>
              <a:t>ADD-139691-USA-EN |</a:t>
            </a:r>
            <a:endParaRPr lang="en-IN"/>
          </a:p>
        </p:txBody>
      </p:sp>
      <p:sp>
        <p:nvSpPr>
          <p:cNvPr id="4" name="Slide Number Placeholder 3">
            <a:extLst>
              <a:ext uri="{FF2B5EF4-FFF2-40B4-BE49-F238E27FC236}">
                <a16:creationId xmlns:a16="http://schemas.microsoft.com/office/drawing/2014/main" id="{E9EB61DD-46FB-45CE-A292-4283DF8AF83E}"/>
              </a:ext>
            </a:extLst>
          </p:cNvPr>
          <p:cNvSpPr>
            <a:spLocks noGrp="1"/>
          </p:cNvSpPr>
          <p:nvPr>
            <p:ph type="sldNum" sz="quarter" idx="25"/>
          </p:nvPr>
        </p:nvSpPr>
        <p:spPr/>
        <p:txBody>
          <a:bodyPr/>
          <a:lstStyle/>
          <a:p>
            <a:pPr>
              <a:defRPr/>
            </a:pPr>
            <a:r>
              <a:rPr lang="en-IN"/>
              <a:t>|    </a:t>
            </a:r>
            <a:fld id="{7B2119CD-3B2D-4CEB-B404-D2E3F8CD6D69}" type="slidenum">
              <a:rPr lang="en-IN" smtClean="0"/>
              <a:pPr>
                <a:defRPr/>
              </a:pPr>
              <a:t>‹#›</a:t>
            </a:fld>
            <a:endParaRPr lang="en-IN"/>
          </a:p>
        </p:txBody>
      </p:sp>
      <p:sp>
        <p:nvSpPr>
          <p:cNvPr id="5" name="Title 4">
            <a:extLst>
              <a:ext uri="{FF2B5EF4-FFF2-40B4-BE49-F238E27FC236}">
                <a16:creationId xmlns:a16="http://schemas.microsoft.com/office/drawing/2014/main" id="{AC72DAEA-4D5E-4F1F-BBCC-CBB4C8581257}"/>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311477022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L) Half-content &amp; full image layout">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EBBC6B44-1A66-4C17-802D-CD6F3BEB84DB}"/>
              </a:ext>
            </a:extLst>
          </p:cNvPr>
          <p:cNvSpPr>
            <a:spLocks noGrp="1"/>
          </p:cNvSpPr>
          <p:nvPr>
            <p:ph type="pic" sz="quarter" idx="14" hasCustomPrompt="1"/>
          </p:nvPr>
        </p:nvSpPr>
        <p:spPr>
          <a:xfrm>
            <a:off x="1" y="0"/>
            <a:ext cx="9144000" cy="5143500"/>
          </a:xfrm>
          <a:prstGeom prst="rect">
            <a:avLst/>
          </a:prstGeom>
          <a:solidFill>
            <a:schemeClr val="bg2"/>
          </a:solidFill>
          <a:ln>
            <a:noFill/>
          </a:ln>
          <a:effectLst/>
        </p:spPr>
        <p:txBody>
          <a:bodyPr lIns="365760" rIns="365760" anchor="ctr" anchorCtr="1"/>
          <a:lstStyle>
            <a:lvl1pPr marL="3776663" indent="0" algn="l">
              <a:tabLst/>
              <a:defRPr sz="1800" b="0" baseline="0">
                <a:solidFill>
                  <a:schemeClr val="accent1"/>
                </a:solidFill>
                <a:latin typeface="+mn-lt"/>
              </a:defRPr>
            </a:lvl1pPr>
          </a:lstStyle>
          <a:p>
            <a:r>
              <a:rPr lang="en-US"/>
              <a:t>Insert an image</a:t>
            </a:r>
            <a:br>
              <a:rPr lang="en-US"/>
            </a:br>
            <a:r>
              <a:rPr lang="en-US"/>
              <a:t>within this placeholder </a:t>
            </a:r>
          </a:p>
        </p:txBody>
      </p:sp>
      <p:sp>
        <p:nvSpPr>
          <p:cNvPr id="10" name="Content Placeholder 2">
            <a:extLst>
              <a:ext uri="{FF2B5EF4-FFF2-40B4-BE49-F238E27FC236}">
                <a16:creationId xmlns:a16="http://schemas.microsoft.com/office/drawing/2014/main" id="{3C8B7A96-E0C8-46F1-B070-891752D196D5}"/>
              </a:ext>
            </a:extLst>
          </p:cNvPr>
          <p:cNvSpPr txBox="1">
            <a:spLocks/>
          </p:cNvSpPr>
          <p:nvPr userDrawn="1"/>
        </p:nvSpPr>
        <p:spPr bwMode="gray">
          <a:xfrm>
            <a:off x="502920" y="4820603"/>
            <a:ext cx="3057981" cy="219076"/>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a:t>For internal use only. Not for customer distribution.</a:t>
            </a:r>
          </a:p>
        </p:txBody>
      </p:sp>
      <p:sp>
        <p:nvSpPr>
          <p:cNvPr id="14" name="Text Placeholder 9">
            <a:extLst>
              <a:ext uri="{FF2B5EF4-FFF2-40B4-BE49-F238E27FC236}">
                <a16:creationId xmlns:a16="http://schemas.microsoft.com/office/drawing/2014/main" id="{BD57305E-F709-4E9E-B399-8D21F2A51FF6}"/>
              </a:ext>
            </a:extLst>
          </p:cNvPr>
          <p:cNvSpPr>
            <a:spLocks noGrp="1"/>
          </p:cNvSpPr>
          <p:nvPr>
            <p:ph type="body" sz="quarter" idx="18" hasCustomPrompt="1"/>
          </p:nvPr>
        </p:nvSpPr>
        <p:spPr>
          <a:xfrm>
            <a:off x="502921" y="266700"/>
            <a:ext cx="3822191" cy="261610"/>
          </a:xfrm>
          <a:prstGeom prst="rect">
            <a:avLst/>
          </a:prstGeom>
        </p:spPr>
        <p:txBody>
          <a:bodyPr wrap="square">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a:t>
            </a:r>
          </a:p>
        </p:txBody>
      </p:sp>
      <p:sp>
        <p:nvSpPr>
          <p:cNvPr id="16" name="Content Placeholder 5">
            <a:extLst>
              <a:ext uri="{FF2B5EF4-FFF2-40B4-BE49-F238E27FC236}">
                <a16:creationId xmlns:a16="http://schemas.microsoft.com/office/drawing/2014/main" id="{C73EADF8-32AF-409A-AD0A-3134A5D09D53}"/>
              </a:ext>
            </a:extLst>
          </p:cNvPr>
          <p:cNvSpPr>
            <a:spLocks noGrp="1"/>
          </p:cNvSpPr>
          <p:nvPr>
            <p:ph sz="quarter" idx="19"/>
          </p:nvPr>
        </p:nvSpPr>
        <p:spPr>
          <a:xfrm>
            <a:off x="502919" y="1411940"/>
            <a:ext cx="3822191" cy="3251499"/>
          </a:xfrm>
        </p:spPr>
        <p:txBody>
          <a:bodyPr/>
          <a:lstStyle>
            <a:lvl2pPr>
              <a:defRPr/>
            </a:lvl2pPr>
            <a:lvl3pPr>
              <a:defRPr/>
            </a:lvl3pPr>
            <a:lvl4pPr>
              <a:defRPr/>
            </a:lvl4pPr>
            <a:lvl5pPr>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2" name="Date Placeholder 1">
            <a:extLst>
              <a:ext uri="{FF2B5EF4-FFF2-40B4-BE49-F238E27FC236}">
                <a16:creationId xmlns:a16="http://schemas.microsoft.com/office/drawing/2014/main" id="{F6E243AB-DBA8-4E56-ABA0-C876C6380D9C}"/>
              </a:ext>
            </a:extLst>
          </p:cNvPr>
          <p:cNvSpPr>
            <a:spLocks noGrp="1"/>
          </p:cNvSpPr>
          <p:nvPr>
            <p:ph type="dt" sz="half" idx="20"/>
          </p:nvPr>
        </p:nvSpPr>
        <p:spPr/>
        <p:txBody>
          <a:bodyPr/>
          <a:lstStyle/>
          <a:p>
            <a:endParaRPr lang="en-IN" sz="1000"/>
          </a:p>
        </p:txBody>
      </p:sp>
      <p:sp>
        <p:nvSpPr>
          <p:cNvPr id="3" name="Footer Placeholder 2">
            <a:extLst>
              <a:ext uri="{FF2B5EF4-FFF2-40B4-BE49-F238E27FC236}">
                <a16:creationId xmlns:a16="http://schemas.microsoft.com/office/drawing/2014/main" id="{FC523EF5-06BC-4354-8139-51A8A3B53E53}"/>
              </a:ext>
            </a:extLst>
          </p:cNvPr>
          <p:cNvSpPr>
            <a:spLocks noGrp="1"/>
          </p:cNvSpPr>
          <p:nvPr>
            <p:ph type="ftr" sz="quarter" idx="21"/>
          </p:nvPr>
        </p:nvSpPr>
        <p:spPr/>
        <p:txBody>
          <a:bodyPr/>
          <a:lstStyle/>
          <a:p>
            <a:pPr>
              <a:defRPr/>
            </a:pPr>
            <a:r>
              <a:rPr lang="en-US"/>
              <a:t>ADD-139691-USA-EN |</a:t>
            </a:r>
            <a:endParaRPr lang="en-IN"/>
          </a:p>
        </p:txBody>
      </p:sp>
      <p:sp>
        <p:nvSpPr>
          <p:cNvPr id="4" name="Slide Number Placeholder 3">
            <a:extLst>
              <a:ext uri="{FF2B5EF4-FFF2-40B4-BE49-F238E27FC236}">
                <a16:creationId xmlns:a16="http://schemas.microsoft.com/office/drawing/2014/main" id="{1F1409E9-4963-426C-B278-405A9C5B7049}"/>
              </a:ext>
            </a:extLst>
          </p:cNvPr>
          <p:cNvSpPr>
            <a:spLocks noGrp="1"/>
          </p:cNvSpPr>
          <p:nvPr>
            <p:ph type="sldNum" sz="quarter" idx="22"/>
          </p:nvPr>
        </p:nvSpPr>
        <p:spPr/>
        <p:txBody>
          <a:bodyPr/>
          <a:lstStyle/>
          <a:p>
            <a:pPr>
              <a:defRPr/>
            </a:pPr>
            <a:r>
              <a:rPr lang="en-IN"/>
              <a:t>|    </a:t>
            </a:r>
            <a:fld id="{7B2119CD-3B2D-4CEB-B404-D2E3F8CD6D69}" type="slidenum">
              <a:rPr lang="en-IN" smtClean="0"/>
              <a:pPr>
                <a:defRPr/>
              </a:pPr>
              <a:t>‹#›</a:t>
            </a:fld>
            <a:endParaRPr lang="en-IN"/>
          </a:p>
        </p:txBody>
      </p:sp>
      <p:sp>
        <p:nvSpPr>
          <p:cNvPr id="6" name="Title 5">
            <a:extLst>
              <a:ext uri="{FF2B5EF4-FFF2-40B4-BE49-F238E27FC236}">
                <a16:creationId xmlns:a16="http://schemas.microsoft.com/office/drawing/2014/main" id="{0E588FF3-747D-46AF-968F-267A9FB7650E}"/>
              </a:ext>
            </a:extLst>
          </p:cNvPr>
          <p:cNvSpPr>
            <a:spLocks noGrp="1"/>
          </p:cNvSpPr>
          <p:nvPr>
            <p:ph type="title"/>
          </p:nvPr>
        </p:nvSpPr>
        <p:spPr>
          <a:xfrm>
            <a:off x="502920" y="569594"/>
            <a:ext cx="3822190" cy="390526"/>
          </a:xfrm>
        </p:spPr>
        <p:txBody>
          <a:bodyPr/>
          <a:lstStyle/>
          <a:p>
            <a:r>
              <a:rPr lang="en-US"/>
              <a:t>Click to edit Master title</a:t>
            </a:r>
            <a:endParaRPr lang="en-IN"/>
          </a:p>
        </p:txBody>
      </p:sp>
    </p:spTree>
    <p:extLst>
      <p:ext uri="{BB962C8B-B14F-4D97-AF65-F5344CB8AC3E}">
        <p14:creationId xmlns:p14="http://schemas.microsoft.com/office/powerpoint/2010/main" val="115923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4320"/>
            <a:ext cx="8138160" cy="685800"/>
          </a:xfrm>
        </p:spPr>
        <p:txBody>
          <a:bodyPr/>
          <a:lstStyle>
            <a:lvl1pPr>
              <a:defRPr cap="none"/>
            </a:lvl1pPr>
          </a:lstStyle>
          <a:p>
            <a:r>
              <a:rPr lang="en-US"/>
              <a:t>Click to edit master title style</a:t>
            </a:r>
          </a:p>
        </p:txBody>
      </p:sp>
      <p:sp>
        <p:nvSpPr>
          <p:cNvPr id="6" name="Date Placeholder 5">
            <a:extLst>
              <a:ext uri="{FF2B5EF4-FFF2-40B4-BE49-F238E27FC236}">
                <a16:creationId xmlns:a16="http://schemas.microsoft.com/office/drawing/2014/main" id="{651DEFC4-67E6-3548-A682-381FE21C7910}"/>
              </a:ext>
            </a:extLst>
          </p:cNvPr>
          <p:cNvSpPr>
            <a:spLocks noGrp="1"/>
          </p:cNvSpPr>
          <p:nvPr>
            <p:ph type="dt" sz="half" idx="10"/>
          </p:nvPr>
        </p:nvSpPr>
        <p:spPr/>
        <p:txBody>
          <a:bodyPr/>
          <a:lstStyle/>
          <a:p>
            <a:endParaRPr lang="en-US">
              <a:solidFill>
                <a:srgbClr val="000000"/>
              </a:solidFill>
            </a:endParaRPr>
          </a:p>
        </p:txBody>
      </p:sp>
      <p:sp>
        <p:nvSpPr>
          <p:cNvPr id="7" name="Footer Placeholder 6">
            <a:extLst>
              <a:ext uri="{FF2B5EF4-FFF2-40B4-BE49-F238E27FC236}">
                <a16:creationId xmlns:a16="http://schemas.microsoft.com/office/drawing/2014/main" id="{55D25818-7EA7-AA43-BF2D-F6E031DC9717}"/>
              </a:ext>
            </a:extLst>
          </p:cNvPr>
          <p:cNvSpPr>
            <a:spLocks noGrp="1"/>
          </p:cNvSpPr>
          <p:nvPr>
            <p:ph type="ftr" sz="quarter" idx="11"/>
          </p:nvPr>
        </p:nvSpPr>
        <p:spPr/>
        <p:txBody>
          <a:bodyPr/>
          <a:lstStyle/>
          <a:p>
            <a:r>
              <a:rPr lang="en-US" dirty="0"/>
              <a:t>ADD-140731-USA-EN |</a:t>
            </a:r>
          </a:p>
        </p:txBody>
      </p:sp>
      <p:sp>
        <p:nvSpPr>
          <p:cNvPr id="8" name="Slide Number Placeholder 7">
            <a:extLst>
              <a:ext uri="{FF2B5EF4-FFF2-40B4-BE49-F238E27FC236}">
                <a16:creationId xmlns:a16="http://schemas.microsoft.com/office/drawing/2014/main" id="{1EFBA210-9549-A146-A2FB-738314A49FA7}"/>
              </a:ext>
            </a:extLst>
          </p:cNvPr>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026705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R) Half-content &amp; full image layout">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EBBC6B44-1A66-4C17-802D-CD6F3BEB84DB}"/>
              </a:ext>
            </a:extLst>
          </p:cNvPr>
          <p:cNvSpPr>
            <a:spLocks noGrp="1"/>
          </p:cNvSpPr>
          <p:nvPr>
            <p:ph type="pic" sz="quarter" idx="14" hasCustomPrompt="1"/>
          </p:nvPr>
        </p:nvSpPr>
        <p:spPr>
          <a:xfrm>
            <a:off x="1" y="0"/>
            <a:ext cx="9144000" cy="5143500"/>
          </a:xfrm>
          <a:prstGeom prst="rect">
            <a:avLst/>
          </a:prstGeom>
          <a:solidFill>
            <a:schemeClr val="bg2"/>
          </a:solidFill>
          <a:ln>
            <a:noFill/>
          </a:ln>
          <a:effectLst/>
        </p:spPr>
        <p:txBody>
          <a:bodyPr lIns="0" rIns="0" anchor="ctr" anchorCtr="0"/>
          <a:lstStyle>
            <a:lvl1pPr marL="695325" indent="0" algn="l">
              <a:tabLst/>
              <a:defRPr sz="1800" b="0" baseline="0">
                <a:solidFill>
                  <a:schemeClr val="accent1"/>
                </a:solidFill>
                <a:latin typeface="+mn-lt"/>
              </a:defRPr>
            </a:lvl1pPr>
          </a:lstStyle>
          <a:p>
            <a:r>
              <a:rPr lang="en-US"/>
              <a:t>Insert an image</a:t>
            </a:r>
            <a:br>
              <a:rPr lang="en-US"/>
            </a:br>
            <a:r>
              <a:rPr lang="en-US"/>
              <a:t>within this placeholder </a:t>
            </a:r>
          </a:p>
        </p:txBody>
      </p:sp>
      <p:sp>
        <p:nvSpPr>
          <p:cNvPr id="10" name="Content Placeholder 2">
            <a:extLst>
              <a:ext uri="{FF2B5EF4-FFF2-40B4-BE49-F238E27FC236}">
                <a16:creationId xmlns:a16="http://schemas.microsoft.com/office/drawing/2014/main" id="{997FC738-9BF3-4608-8B8E-05D0C5B5F6DE}"/>
              </a:ext>
            </a:extLst>
          </p:cNvPr>
          <p:cNvSpPr txBox="1">
            <a:spLocks/>
          </p:cNvSpPr>
          <p:nvPr userDrawn="1"/>
        </p:nvSpPr>
        <p:spPr bwMode="gray">
          <a:xfrm>
            <a:off x="502920" y="4820603"/>
            <a:ext cx="3057981" cy="219076"/>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a:t>For internal use only. Not for customer distribution.</a:t>
            </a:r>
          </a:p>
        </p:txBody>
      </p:sp>
      <p:sp>
        <p:nvSpPr>
          <p:cNvPr id="17" name="Text Placeholder 9">
            <a:extLst>
              <a:ext uri="{FF2B5EF4-FFF2-40B4-BE49-F238E27FC236}">
                <a16:creationId xmlns:a16="http://schemas.microsoft.com/office/drawing/2014/main" id="{6273392E-BE16-4C3F-A463-7A7FC6BEE036}"/>
              </a:ext>
            </a:extLst>
          </p:cNvPr>
          <p:cNvSpPr>
            <a:spLocks noGrp="1"/>
          </p:cNvSpPr>
          <p:nvPr>
            <p:ph type="body" sz="quarter" idx="18" hasCustomPrompt="1"/>
          </p:nvPr>
        </p:nvSpPr>
        <p:spPr>
          <a:xfrm>
            <a:off x="4818888" y="266700"/>
            <a:ext cx="3822191" cy="261610"/>
          </a:xfrm>
          <a:prstGeom prst="rect">
            <a:avLst/>
          </a:prstGeom>
        </p:spPr>
        <p:txBody>
          <a:bodyPr wrap="square">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a:t>
            </a:r>
          </a:p>
        </p:txBody>
      </p:sp>
      <p:sp>
        <p:nvSpPr>
          <p:cNvPr id="19" name="Content Placeholder 5">
            <a:extLst>
              <a:ext uri="{FF2B5EF4-FFF2-40B4-BE49-F238E27FC236}">
                <a16:creationId xmlns:a16="http://schemas.microsoft.com/office/drawing/2014/main" id="{1679F6DF-FEFB-4C1A-A396-814197C11D86}"/>
              </a:ext>
            </a:extLst>
          </p:cNvPr>
          <p:cNvSpPr>
            <a:spLocks noGrp="1"/>
          </p:cNvSpPr>
          <p:nvPr>
            <p:ph sz="quarter" idx="19"/>
          </p:nvPr>
        </p:nvSpPr>
        <p:spPr>
          <a:xfrm>
            <a:off x="4818886" y="1411940"/>
            <a:ext cx="3822191" cy="3251499"/>
          </a:xfrm>
        </p:spPr>
        <p:txBody>
          <a:bodyPr/>
          <a:lstStyle>
            <a:lvl2pPr>
              <a:defRPr/>
            </a:lvl2pPr>
            <a:lvl3pPr>
              <a:defRPr/>
            </a:lvl3pPr>
            <a:lvl4pPr>
              <a:defRPr/>
            </a:lvl4pPr>
            <a:lvl5pPr>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2" name="Date Placeholder 1">
            <a:extLst>
              <a:ext uri="{FF2B5EF4-FFF2-40B4-BE49-F238E27FC236}">
                <a16:creationId xmlns:a16="http://schemas.microsoft.com/office/drawing/2014/main" id="{F0670CA2-3E5B-4428-BDB6-058852BF8F7D}"/>
              </a:ext>
            </a:extLst>
          </p:cNvPr>
          <p:cNvSpPr>
            <a:spLocks noGrp="1"/>
          </p:cNvSpPr>
          <p:nvPr>
            <p:ph type="dt" sz="half" idx="20"/>
          </p:nvPr>
        </p:nvSpPr>
        <p:spPr/>
        <p:txBody>
          <a:bodyPr/>
          <a:lstStyle/>
          <a:p>
            <a:endParaRPr lang="en-IN" sz="1000"/>
          </a:p>
        </p:txBody>
      </p:sp>
      <p:sp>
        <p:nvSpPr>
          <p:cNvPr id="3" name="Footer Placeholder 2">
            <a:extLst>
              <a:ext uri="{FF2B5EF4-FFF2-40B4-BE49-F238E27FC236}">
                <a16:creationId xmlns:a16="http://schemas.microsoft.com/office/drawing/2014/main" id="{EEB49793-C07E-400C-AEFC-09D6D949C506}"/>
              </a:ext>
            </a:extLst>
          </p:cNvPr>
          <p:cNvSpPr>
            <a:spLocks noGrp="1"/>
          </p:cNvSpPr>
          <p:nvPr>
            <p:ph type="ftr" sz="quarter" idx="21"/>
          </p:nvPr>
        </p:nvSpPr>
        <p:spPr/>
        <p:txBody>
          <a:bodyPr/>
          <a:lstStyle/>
          <a:p>
            <a:pPr>
              <a:defRPr/>
            </a:pPr>
            <a:r>
              <a:rPr lang="en-US"/>
              <a:t>ADD-139691-USA-EN |</a:t>
            </a:r>
            <a:endParaRPr lang="en-IN"/>
          </a:p>
        </p:txBody>
      </p:sp>
      <p:sp>
        <p:nvSpPr>
          <p:cNvPr id="4" name="Slide Number Placeholder 3">
            <a:extLst>
              <a:ext uri="{FF2B5EF4-FFF2-40B4-BE49-F238E27FC236}">
                <a16:creationId xmlns:a16="http://schemas.microsoft.com/office/drawing/2014/main" id="{58FAAB9A-71FA-4D93-84E6-68EEB71D072C}"/>
              </a:ext>
            </a:extLst>
          </p:cNvPr>
          <p:cNvSpPr>
            <a:spLocks noGrp="1"/>
          </p:cNvSpPr>
          <p:nvPr>
            <p:ph type="sldNum" sz="quarter" idx="22"/>
          </p:nvPr>
        </p:nvSpPr>
        <p:spPr/>
        <p:txBody>
          <a:bodyPr/>
          <a:lstStyle/>
          <a:p>
            <a:pPr>
              <a:defRPr/>
            </a:pPr>
            <a:r>
              <a:rPr lang="en-IN"/>
              <a:t>|    </a:t>
            </a:r>
            <a:fld id="{7B2119CD-3B2D-4CEB-B404-D2E3F8CD6D69}" type="slidenum">
              <a:rPr lang="en-IN" smtClean="0"/>
              <a:pPr>
                <a:defRPr/>
              </a:pPr>
              <a:t>‹#›</a:t>
            </a:fld>
            <a:endParaRPr lang="en-IN"/>
          </a:p>
        </p:txBody>
      </p:sp>
      <p:sp>
        <p:nvSpPr>
          <p:cNvPr id="6" name="Title 5">
            <a:extLst>
              <a:ext uri="{FF2B5EF4-FFF2-40B4-BE49-F238E27FC236}">
                <a16:creationId xmlns:a16="http://schemas.microsoft.com/office/drawing/2014/main" id="{F7B24018-514E-4C74-ACE8-6FEB6366430C}"/>
              </a:ext>
            </a:extLst>
          </p:cNvPr>
          <p:cNvSpPr>
            <a:spLocks noGrp="1"/>
          </p:cNvSpPr>
          <p:nvPr>
            <p:ph type="title"/>
          </p:nvPr>
        </p:nvSpPr>
        <p:spPr>
          <a:xfrm>
            <a:off x="4818886" y="569594"/>
            <a:ext cx="3822194" cy="390526"/>
          </a:xfrm>
        </p:spPr>
        <p:txBody>
          <a:bodyPr/>
          <a:lstStyle/>
          <a:p>
            <a:r>
              <a:rPr lang="en-US"/>
              <a:t>Click to edit Master title</a:t>
            </a:r>
            <a:endParaRPr lang="en-IN"/>
          </a:p>
        </p:txBody>
      </p:sp>
    </p:spTree>
    <p:extLst>
      <p:ext uri="{BB962C8B-B14F-4D97-AF65-F5344CB8AC3E}">
        <p14:creationId xmlns:p14="http://schemas.microsoft.com/office/powerpoint/2010/main" val="6067043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C2773AC-CB5F-4692-8614-145FCB812285}"/>
              </a:ext>
            </a:extLst>
          </p:cNvPr>
          <p:cNvSpPr>
            <a:spLocks noGrp="1"/>
          </p:cNvSpPr>
          <p:nvPr>
            <p:ph type="body" sz="quarter" idx="10" hasCustomPrompt="1"/>
          </p:nvPr>
        </p:nvSpPr>
        <p:spPr>
          <a:xfrm>
            <a:off x="502921" y="266700"/>
            <a:ext cx="5241925" cy="261610"/>
          </a:xfrm>
          <a:prstGeom prst="rect">
            <a:avLst/>
          </a:prstGeom>
        </p:spPr>
        <p:txBody>
          <a:bodyPr>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 REGULAR</a:t>
            </a:r>
          </a:p>
        </p:txBody>
      </p:sp>
      <p:sp>
        <p:nvSpPr>
          <p:cNvPr id="2" name="Date Placeholder 1">
            <a:extLst>
              <a:ext uri="{FF2B5EF4-FFF2-40B4-BE49-F238E27FC236}">
                <a16:creationId xmlns:a16="http://schemas.microsoft.com/office/drawing/2014/main" id="{60C1305F-D3BD-495F-A822-63C6580AD64E}"/>
              </a:ext>
            </a:extLst>
          </p:cNvPr>
          <p:cNvSpPr>
            <a:spLocks noGrp="1"/>
          </p:cNvSpPr>
          <p:nvPr>
            <p:ph type="dt" sz="half" idx="11"/>
          </p:nvPr>
        </p:nvSpPr>
        <p:spPr/>
        <p:txBody>
          <a:bodyPr/>
          <a:lstStyle/>
          <a:p>
            <a:endParaRPr lang="en-IN" sz="1000"/>
          </a:p>
        </p:txBody>
      </p:sp>
      <p:sp>
        <p:nvSpPr>
          <p:cNvPr id="3" name="Footer Placeholder 2">
            <a:extLst>
              <a:ext uri="{FF2B5EF4-FFF2-40B4-BE49-F238E27FC236}">
                <a16:creationId xmlns:a16="http://schemas.microsoft.com/office/drawing/2014/main" id="{B3D59791-1874-4F07-8449-D2D03019D663}"/>
              </a:ext>
            </a:extLst>
          </p:cNvPr>
          <p:cNvSpPr>
            <a:spLocks noGrp="1"/>
          </p:cNvSpPr>
          <p:nvPr>
            <p:ph type="ftr" sz="quarter" idx="12"/>
          </p:nvPr>
        </p:nvSpPr>
        <p:spPr/>
        <p:txBody>
          <a:bodyPr/>
          <a:lstStyle/>
          <a:p>
            <a:pPr>
              <a:defRPr/>
            </a:pPr>
            <a:r>
              <a:rPr lang="en-US"/>
              <a:t>ADD-139691-USA-EN |</a:t>
            </a:r>
            <a:endParaRPr lang="en-IN"/>
          </a:p>
        </p:txBody>
      </p:sp>
      <p:sp>
        <p:nvSpPr>
          <p:cNvPr id="4" name="Slide Number Placeholder 3">
            <a:extLst>
              <a:ext uri="{FF2B5EF4-FFF2-40B4-BE49-F238E27FC236}">
                <a16:creationId xmlns:a16="http://schemas.microsoft.com/office/drawing/2014/main" id="{CE8B9BFA-5FDD-4AC4-A424-6EEECDD7822E}"/>
              </a:ext>
            </a:extLst>
          </p:cNvPr>
          <p:cNvSpPr>
            <a:spLocks noGrp="1"/>
          </p:cNvSpPr>
          <p:nvPr>
            <p:ph type="sldNum" sz="quarter" idx="13"/>
          </p:nvPr>
        </p:nvSpPr>
        <p:spPr/>
        <p:txBody>
          <a:bodyPr/>
          <a:lstStyle/>
          <a:p>
            <a:pPr>
              <a:defRPr/>
            </a:pPr>
            <a:r>
              <a:rPr lang="en-IN"/>
              <a:t>|    </a:t>
            </a:r>
            <a:fld id="{7B2119CD-3B2D-4CEB-B404-D2E3F8CD6D69}" type="slidenum">
              <a:rPr lang="en-IN" smtClean="0"/>
              <a:pPr>
                <a:defRPr/>
              </a:pPr>
              <a:t>‹#›</a:t>
            </a:fld>
            <a:endParaRPr lang="en-IN"/>
          </a:p>
        </p:txBody>
      </p:sp>
      <p:sp>
        <p:nvSpPr>
          <p:cNvPr id="5" name="Title 4">
            <a:extLst>
              <a:ext uri="{FF2B5EF4-FFF2-40B4-BE49-F238E27FC236}">
                <a16:creationId xmlns:a16="http://schemas.microsoft.com/office/drawing/2014/main" id="{B9C1F33A-8343-4B48-B5FB-2346941A21EE}"/>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140334551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15E4F2-B8AB-44DF-8511-1FE9002AE250}"/>
              </a:ext>
            </a:extLst>
          </p:cNvPr>
          <p:cNvSpPr>
            <a:spLocks noGrp="1"/>
          </p:cNvSpPr>
          <p:nvPr>
            <p:ph type="dt" sz="half" idx="10"/>
          </p:nvPr>
        </p:nvSpPr>
        <p:spPr/>
        <p:txBody>
          <a:bodyPr/>
          <a:lstStyle/>
          <a:p>
            <a:endParaRPr lang="en-IN" sz="1000"/>
          </a:p>
        </p:txBody>
      </p:sp>
      <p:sp>
        <p:nvSpPr>
          <p:cNvPr id="3" name="Footer Placeholder 2">
            <a:extLst>
              <a:ext uri="{FF2B5EF4-FFF2-40B4-BE49-F238E27FC236}">
                <a16:creationId xmlns:a16="http://schemas.microsoft.com/office/drawing/2014/main" id="{4007A804-7102-43A0-A621-A6BAC594E949}"/>
              </a:ext>
            </a:extLst>
          </p:cNvPr>
          <p:cNvSpPr>
            <a:spLocks noGrp="1"/>
          </p:cNvSpPr>
          <p:nvPr>
            <p:ph type="ftr" sz="quarter" idx="11"/>
          </p:nvPr>
        </p:nvSpPr>
        <p:spPr/>
        <p:txBody>
          <a:bodyPr/>
          <a:lstStyle/>
          <a:p>
            <a:pPr>
              <a:defRPr/>
            </a:pPr>
            <a:r>
              <a:rPr lang="en-US"/>
              <a:t>ADD-139691-USA-EN |</a:t>
            </a:r>
            <a:endParaRPr lang="en-IN"/>
          </a:p>
        </p:txBody>
      </p:sp>
      <p:sp>
        <p:nvSpPr>
          <p:cNvPr id="4" name="Slide Number Placeholder 3">
            <a:extLst>
              <a:ext uri="{FF2B5EF4-FFF2-40B4-BE49-F238E27FC236}">
                <a16:creationId xmlns:a16="http://schemas.microsoft.com/office/drawing/2014/main" id="{A07662C6-BA49-4489-8818-BC7F96E8BE38}"/>
              </a:ext>
            </a:extLst>
          </p:cNvPr>
          <p:cNvSpPr>
            <a:spLocks noGrp="1"/>
          </p:cNvSpPr>
          <p:nvPr>
            <p:ph type="sldNum" sz="quarter" idx="12"/>
          </p:nvPr>
        </p:nvSpPr>
        <p:spPr/>
        <p:txBody>
          <a:bodyPr/>
          <a:lstStyle/>
          <a:p>
            <a:pPr>
              <a:defRPr/>
            </a:pPr>
            <a:r>
              <a:rPr lang="en-IN"/>
              <a:t>|    </a:t>
            </a:r>
            <a:fld id="{7B2119CD-3B2D-4CEB-B404-D2E3F8CD6D69}" type="slidenum">
              <a:rPr lang="en-IN" smtClean="0"/>
              <a:pPr>
                <a:defRPr/>
              </a:pPr>
              <a:t>‹#›</a:t>
            </a:fld>
            <a:endParaRPr lang="en-IN"/>
          </a:p>
        </p:txBody>
      </p:sp>
    </p:spTree>
    <p:extLst>
      <p:ext uri="{BB962C8B-B14F-4D97-AF65-F5344CB8AC3E}">
        <p14:creationId xmlns:p14="http://schemas.microsoft.com/office/powerpoint/2010/main" val="360119299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losing Slide White">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9D5804C8-119A-4621-B885-F0B59F0C23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0338" y="1064196"/>
            <a:ext cx="2753140" cy="2998956"/>
          </a:xfrm>
          <a:prstGeom prst="rect">
            <a:avLst/>
          </a:prstGeom>
        </p:spPr>
      </p:pic>
    </p:spTree>
    <p:extLst>
      <p:ext uri="{BB962C8B-B14F-4D97-AF65-F5344CB8AC3E}">
        <p14:creationId xmlns:p14="http://schemas.microsoft.com/office/powerpoint/2010/main" val="2521334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Closing Slide LTTF White">
    <p:spTree>
      <p:nvGrpSpPr>
        <p:cNvPr id="1" name=""/>
        <p:cNvGrpSpPr/>
        <p:nvPr/>
      </p:nvGrpSpPr>
      <p:grpSpPr>
        <a:xfrm>
          <a:off x="0" y="0"/>
          <a:ext cx="0" cy="0"/>
          <a:chOff x="0" y="0"/>
          <a:chExt cx="0" cy="0"/>
        </a:xfrm>
      </p:grpSpPr>
      <p:pic>
        <p:nvPicPr>
          <p:cNvPr id="2" name="Picture 1" descr="A picture containing object, clock&#10;&#10;Description automatically generated">
            <a:extLst>
              <a:ext uri="{FF2B5EF4-FFF2-40B4-BE49-F238E27FC236}">
                <a16:creationId xmlns:a16="http://schemas.microsoft.com/office/drawing/2014/main" id="{CA73EC50-27B9-4304-8A26-2A1CE79D62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6510" y="393405"/>
            <a:ext cx="4735158" cy="4359352"/>
          </a:xfrm>
          <a:prstGeom prst="rect">
            <a:avLst/>
          </a:prstGeom>
        </p:spPr>
      </p:pic>
    </p:spTree>
    <p:extLst>
      <p:ext uri="{BB962C8B-B14F-4D97-AF65-F5344CB8AC3E}">
        <p14:creationId xmlns:p14="http://schemas.microsoft.com/office/powerpoint/2010/main" val="193200581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secHead">
  <p:cSld name="Section Divider">
    <p:bg bwMode="auto">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2331719"/>
            <a:ext cx="8229600" cy="1234440"/>
          </a:xfrm>
        </p:spPr>
        <p:txBody>
          <a:bodyPr wrap="square" rIns="0" bIns="0" anchor="t">
            <a:noAutofit/>
          </a:bodyPr>
          <a:lstStyle>
            <a:lvl1pPr algn="l">
              <a:lnSpc>
                <a:spcPct val="80000"/>
              </a:lnSpc>
              <a:defRPr sz="3300" b="0" cap="none" spc="0" baseline="0">
                <a:solidFill>
                  <a:schemeClr val="bg1"/>
                </a:solidFill>
                <a:latin typeface="+mn-lt"/>
              </a:defRPr>
            </a:lvl1pPr>
          </a:lstStyle>
          <a:p>
            <a:r>
              <a:rPr lang="en-US"/>
              <a:t>Click to edit master title style</a:t>
            </a:r>
          </a:p>
        </p:txBody>
      </p:sp>
      <p:sp>
        <p:nvSpPr>
          <p:cNvPr id="3" name="Text Placeholder 2"/>
          <p:cNvSpPr>
            <a:spLocks noGrp="1"/>
          </p:cNvSpPr>
          <p:nvPr>
            <p:ph type="body" idx="1" hasCustomPrompt="1"/>
          </p:nvPr>
        </p:nvSpPr>
        <p:spPr bwMode="gray">
          <a:xfrm>
            <a:off x="502920" y="1748790"/>
            <a:ext cx="7772400" cy="480060"/>
          </a:xfrm>
        </p:spPr>
        <p:txBody>
          <a:bodyPr rIns="0" bIns="0" anchor="b"/>
          <a:lstStyle>
            <a:lvl1pPr marL="0" indent="0">
              <a:lnSpc>
                <a:spcPct val="100000"/>
              </a:lnSpc>
              <a:buNone/>
              <a:defRPr sz="1350" b="1" cap="all" spc="113" baseline="0">
                <a:solidFill>
                  <a:schemeClr val="bg1"/>
                </a:solidFill>
                <a:latin typeface="Calibri" panose="020F0502020204030204" pitchFamily="34" charset="0"/>
                <a:cs typeface="Calibri" panose="020F050202020403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A2885E78-1F86-4A3D-9EE1-B0103B1CEF15}" type="slidenum">
              <a:rPr lang="en-US" smtClean="0">
                <a:solidFill>
                  <a:prstClr val="white"/>
                </a:solidFill>
              </a:rPr>
              <a:pPr/>
              <a:t>‹#›</a:t>
            </a:fld>
            <a:endParaRPr lang="en-US">
              <a:solidFill>
                <a:prstClr val="white"/>
              </a:solidFill>
            </a:endParaRPr>
          </a:p>
        </p:txBody>
      </p:sp>
      <p:sp>
        <p:nvSpPr>
          <p:cNvPr id="7" name="Content Placeholder 2"/>
          <p:cNvSpPr txBox="1">
            <a:spLocks/>
          </p:cNvSpPr>
          <p:nvPr userDrawn="1"/>
        </p:nvSpPr>
        <p:spPr bwMode="gray">
          <a:xfrm>
            <a:off x="502922" y="4820605"/>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sz="750">
                <a:solidFill>
                  <a:prstClr val="white"/>
                </a:solidFill>
              </a:rPr>
              <a:t>Proprietary and confidential — do not distribute</a:t>
            </a:r>
          </a:p>
        </p:txBody>
      </p:sp>
      <p:pic>
        <p:nvPicPr>
          <p:cNvPr id="8" name="Picture 4" descr="R:\2016\2016_CN_300\160313 ADD_ACC SIgnage\160313 graphic_design\160313 ADD_AACC_PowerPoint Templates\Links\Abbott_blocks_grey.15.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8224" r="34528"/>
          <a:stretch/>
        </p:blipFill>
        <p:spPr bwMode="auto">
          <a:xfrm>
            <a:off x="7809981" y="2"/>
            <a:ext cx="1334053" cy="1640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4466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19" y="2330054"/>
            <a:ext cx="8138161" cy="1234440"/>
          </a:xfrm>
        </p:spPr>
        <p:txBody>
          <a:bodyPr/>
          <a:lstStyle>
            <a:lvl1pPr algn="l">
              <a:lnSpc>
                <a:spcPct val="90000"/>
              </a:lnSpc>
              <a:defRPr sz="4400" b="0" cap="none" spc="0" baseline="0">
                <a:solidFill>
                  <a:schemeClr val="bg1"/>
                </a:solidFill>
                <a:latin typeface="+mn-lt"/>
              </a:defRPr>
            </a:lvl1pPr>
          </a:lstStyle>
          <a:p>
            <a:r>
              <a:rPr lang="en-US"/>
              <a:t>Click to edit master title style</a:t>
            </a:r>
          </a:p>
        </p:txBody>
      </p:sp>
      <p:sp>
        <p:nvSpPr>
          <p:cNvPr id="3" name="Subtitle 2"/>
          <p:cNvSpPr>
            <a:spLocks noGrp="1"/>
          </p:cNvSpPr>
          <p:nvPr>
            <p:ph type="subTitle" idx="1" hasCustomPrompt="1"/>
          </p:nvPr>
        </p:nvSpPr>
        <p:spPr bwMode="gray">
          <a:xfrm>
            <a:off x="502920" y="1749981"/>
            <a:ext cx="8138160" cy="480060"/>
          </a:xfrm>
        </p:spPr>
        <p:txBody>
          <a:bodyPr rIns="0" bIns="0" anchor="b" anchorCtr="0"/>
          <a:lstStyle>
            <a:lvl1pPr marL="0" indent="0" algn="l">
              <a:lnSpc>
                <a:spcPct val="100000"/>
              </a:lnSpc>
              <a:buNone/>
              <a:defRPr sz="1800" b="1" cap="all" spc="113" baseline="0">
                <a:solidFill>
                  <a:schemeClr val="bg1"/>
                </a:solidFill>
                <a:latin typeface="Calibri" panose="020F0502020204030204" pitchFamily="34" charset="0"/>
                <a:cs typeface="Calibri" panose="020F050202020403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bwMode="gray">
          <a:xfrm>
            <a:off x="502920" y="3701654"/>
            <a:ext cx="4846320" cy="480060"/>
          </a:xfrm>
        </p:spPr>
        <p:txBody>
          <a:bodyPr/>
          <a:lstStyle>
            <a:lvl1pPr>
              <a:defRPr sz="1400" b="0" i="0">
                <a:solidFill>
                  <a:schemeClr val="bg1"/>
                </a:solidFill>
                <a:latin typeface="+mn-lt"/>
              </a:defRPr>
            </a:lvl1pPr>
          </a:lstStyle>
          <a:p>
            <a:pPr lvl="0"/>
            <a:r>
              <a:rPr lang="en-US"/>
              <a:t>Click to edit date</a:t>
            </a:r>
          </a:p>
        </p:txBody>
      </p:sp>
      <p:pic>
        <p:nvPicPr>
          <p:cNvPr id="7" name="Picture 6" descr="A_symbol_wordm_below_w_rgb-01.png">
            <a:extLst>
              <a:ext uri="{FF2B5EF4-FFF2-40B4-BE49-F238E27FC236}">
                <a16:creationId xmlns:a16="http://schemas.microsoft.com/office/drawing/2014/main" id="{9E010671-E31C-9E4C-8544-E8E1B034989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7472" y="137160"/>
            <a:ext cx="1188720" cy="1302056"/>
          </a:xfrm>
          <a:prstGeom prst="rect">
            <a:avLst/>
          </a:prstGeom>
        </p:spPr>
      </p:pic>
      <p:sp>
        <p:nvSpPr>
          <p:cNvPr id="8" name="Content Placeholder 2">
            <a:extLst>
              <a:ext uri="{FF2B5EF4-FFF2-40B4-BE49-F238E27FC236}">
                <a16:creationId xmlns:a16="http://schemas.microsoft.com/office/drawing/2014/main" id="{690AADAA-9820-8543-97DA-5B711143BBF8}"/>
              </a:ext>
            </a:extLst>
          </p:cNvPr>
          <p:cNvSpPr txBox="1">
            <a:spLocks/>
          </p:cNvSpPr>
          <p:nvPr userDrawn="1"/>
        </p:nvSpPr>
        <p:spPr bwMode="gray">
          <a:xfrm>
            <a:off x="502920" y="4675982"/>
            <a:ext cx="8448979" cy="365125"/>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198563" algn="ctr"/>
                <a:tab pos="8229600" algn="r"/>
              </a:tabLst>
            </a:pPr>
            <a:r>
              <a:rPr lang="en-US" sz="1000">
                <a:solidFill>
                  <a:schemeClr val="bg1"/>
                </a:solidFill>
                <a:latin typeface="Calibri" panose="020F0502020204030204" pitchFamily="34" charset="0"/>
                <a:cs typeface="Calibri" panose="020F0502020204030204" pitchFamily="34" charset="0"/>
              </a:rPr>
              <a:t>Proprietary and confidential — do not distribute 	</a:t>
            </a:r>
          </a:p>
        </p:txBody>
      </p:sp>
    </p:spTree>
    <p:extLst>
      <p:ext uri="{BB962C8B-B14F-4D97-AF65-F5344CB8AC3E}">
        <p14:creationId xmlns:p14="http://schemas.microsoft.com/office/powerpoint/2010/main" val="290223760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Title Slide Alternat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20" y="1383030"/>
            <a:ext cx="8138160" cy="1234440"/>
          </a:xfrm>
        </p:spPr>
        <p:txBody>
          <a:bodyPr/>
          <a:lstStyle>
            <a:lvl1pPr algn="l">
              <a:lnSpc>
                <a:spcPct val="90000"/>
              </a:lnSpc>
              <a:defRPr sz="4400" b="0" cap="none" spc="0" baseline="0">
                <a:solidFill>
                  <a:schemeClr val="bg1"/>
                </a:solidFill>
                <a:latin typeface="+mn-lt"/>
              </a:defRPr>
            </a:lvl1pPr>
          </a:lstStyle>
          <a:p>
            <a:r>
              <a:rPr lang="en-US"/>
              <a:t>Click to edit master title style</a:t>
            </a:r>
          </a:p>
        </p:txBody>
      </p:sp>
      <p:sp>
        <p:nvSpPr>
          <p:cNvPr id="3" name="Subtitle 2"/>
          <p:cNvSpPr>
            <a:spLocks noGrp="1"/>
          </p:cNvSpPr>
          <p:nvPr>
            <p:ph type="subTitle" idx="1" hasCustomPrompt="1"/>
          </p:nvPr>
        </p:nvSpPr>
        <p:spPr bwMode="gray">
          <a:xfrm>
            <a:off x="502920" y="800100"/>
            <a:ext cx="8138160" cy="480060"/>
          </a:xfrm>
        </p:spPr>
        <p:txBody>
          <a:bodyPr rIns="0" bIns="0" anchor="b" anchorCtr="0"/>
          <a:lstStyle>
            <a:lvl1pPr marL="0" indent="0" algn="l">
              <a:lnSpc>
                <a:spcPct val="100000"/>
              </a:lnSpc>
              <a:buNone/>
              <a:defRPr sz="1800" b="1" cap="all" spc="113" baseline="0">
                <a:solidFill>
                  <a:schemeClr val="bg1"/>
                </a:solidFill>
                <a:latin typeface="Calibri" panose="020F0502020204030204" pitchFamily="34" charset="0"/>
                <a:cs typeface="Calibri" panose="020F050202020403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bwMode="gray">
          <a:xfrm>
            <a:off x="502920" y="2743200"/>
            <a:ext cx="4846320" cy="480060"/>
          </a:xfrm>
        </p:spPr>
        <p:txBody>
          <a:bodyPr/>
          <a:lstStyle>
            <a:lvl1pPr>
              <a:defRPr sz="1050" b="0" i="0">
                <a:solidFill>
                  <a:schemeClr val="bg1"/>
                </a:solidFill>
                <a:latin typeface="+mn-lt"/>
              </a:defRPr>
            </a:lvl1pPr>
          </a:lstStyle>
          <a:p>
            <a:pPr lvl="0"/>
            <a:r>
              <a:rPr lang="en-US"/>
              <a:t>Click to edit date</a:t>
            </a:r>
          </a:p>
        </p:txBody>
      </p:sp>
      <p:pic>
        <p:nvPicPr>
          <p:cNvPr id="7" name="Picture 6" descr="A_symbol_wordm_below_w_rgb-01.png">
            <a:extLst>
              <a:ext uri="{FF2B5EF4-FFF2-40B4-BE49-F238E27FC236}">
                <a16:creationId xmlns:a16="http://schemas.microsoft.com/office/drawing/2014/main" id="{C94890F9-47AE-8E43-8455-4D2644A592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16232" y="3714751"/>
            <a:ext cx="1190552" cy="1301372"/>
          </a:xfrm>
          <a:prstGeom prst="rect">
            <a:avLst/>
          </a:prstGeom>
        </p:spPr>
      </p:pic>
      <p:sp>
        <p:nvSpPr>
          <p:cNvPr id="9" name="Content Placeholder 2">
            <a:extLst>
              <a:ext uri="{FF2B5EF4-FFF2-40B4-BE49-F238E27FC236}">
                <a16:creationId xmlns:a16="http://schemas.microsoft.com/office/drawing/2014/main" id="{F40FDAF4-86F7-894E-A0A1-D9E352A13251}"/>
              </a:ext>
            </a:extLst>
          </p:cNvPr>
          <p:cNvSpPr txBox="1">
            <a:spLocks/>
          </p:cNvSpPr>
          <p:nvPr userDrawn="1"/>
        </p:nvSpPr>
        <p:spPr bwMode="gray">
          <a:xfrm>
            <a:off x="502920" y="4675982"/>
            <a:ext cx="8448979" cy="365125"/>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198563" algn="ctr"/>
                <a:tab pos="8229600" algn="r"/>
              </a:tabLst>
            </a:pPr>
            <a:r>
              <a:rPr lang="en-US" sz="1000">
                <a:solidFill>
                  <a:schemeClr val="bg1"/>
                </a:solidFill>
                <a:latin typeface="Calibri" panose="020F0502020204030204" pitchFamily="34" charset="0"/>
                <a:cs typeface="Calibri" panose="020F0502020204030204" pitchFamily="34" charset="0"/>
              </a:rPr>
              <a:t>Proprietary and confidential — do not distribute 	</a:t>
            </a:r>
          </a:p>
        </p:txBody>
      </p:sp>
    </p:spTree>
    <p:extLst>
      <p:ext uri="{BB962C8B-B14F-4D97-AF65-F5344CB8AC3E}">
        <p14:creationId xmlns:p14="http://schemas.microsoft.com/office/powerpoint/2010/main" val="6346301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600075"/>
            <a:ext cx="8138160" cy="357188"/>
          </a:xfrm>
        </p:spPr>
        <p:txBody>
          <a:bodyPr/>
          <a:lstStyle>
            <a:lvl1pPr>
              <a:defRPr cap="none" baseline="0"/>
            </a:lvl1pPr>
          </a:lstStyle>
          <a:p>
            <a:r>
              <a:rPr lang="en-US"/>
              <a:t>Click to edit master title style</a:t>
            </a:r>
          </a:p>
        </p:txBody>
      </p:sp>
      <p:sp>
        <p:nvSpPr>
          <p:cNvPr id="3" name="Content Placeholder 2"/>
          <p:cNvSpPr>
            <a:spLocks noGrp="1"/>
          </p:cNvSpPr>
          <p:nvPr>
            <p:ph idx="1" hasCustomPrompt="1"/>
          </p:nvPr>
        </p:nvSpPr>
        <p:spPr>
          <a:xfrm>
            <a:off x="502920" y="1096566"/>
            <a:ext cx="8138160" cy="3566160"/>
          </a:xfrm>
        </p:spPr>
        <p:txBody>
          <a:bodyPr/>
          <a:lstStyle>
            <a:lvl2pPr>
              <a:defRPr sz="1600"/>
            </a:lvl2pPr>
            <a:lvl3pPr marL="349250" indent="-177800">
              <a:tabLst/>
              <a:defRPr sz="1400"/>
            </a:lvl3pPr>
            <a:lvl4pPr>
              <a:defRPr sz="1200"/>
            </a:lvl4pPr>
            <a:lvl5pPr>
              <a:defRPr sz="120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10" name="Text Placeholder 9">
            <a:extLst>
              <a:ext uri="{FF2B5EF4-FFF2-40B4-BE49-F238E27FC236}">
                <a16:creationId xmlns:a16="http://schemas.microsoft.com/office/drawing/2014/main" id="{E16D6E74-3911-4251-9210-E9AF0CB4653E}"/>
              </a:ext>
            </a:extLst>
          </p:cNvPr>
          <p:cNvSpPr>
            <a:spLocks noGrp="1"/>
          </p:cNvSpPr>
          <p:nvPr>
            <p:ph type="body" sz="quarter" idx="10"/>
          </p:nvPr>
        </p:nvSpPr>
        <p:spPr>
          <a:xfrm>
            <a:off x="502921" y="338465"/>
            <a:ext cx="5241925" cy="261610"/>
          </a:xfrm>
        </p:spPr>
        <p:txBody>
          <a:bodyPr>
            <a:spAutoFit/>
          </a:bodyPr>
          <a:lstStyle>
            <a:lvl1pPr>
              <a:defRPr sz="1400" b="0" cap="all" spc="150" baseline="0">
                <a:solidFill>
                  <a:schemeClr val="tx2"/>
                </a:solidFill>
              </a:defRPr>
            </a:lvl1pPr>
            <a:lvl2pPr marL="0" indent="0">
              <a:buNone/>
              <a:defRPr/>
            </a:lvl2pPr>
          </a:lstStyle>
          <a:p>
            <a:pPr lvl="0"/>
            <a:r>
              <a:rPr lang="en-US"/>
              <a:t>Click to edit Master text styles</a:t>
            </a:r>
          </a:p>
        </p:txBody>
      </p:sp>
      <p:sp>
        <p:nvSpPr>
          <p:cNvPr id="4" name="Date Placeholder 3">
            <a:extLst>
              <a:ext uri="{FF2B5EF4-FFF2-40B4-BE49-F238E27FC236}">
                <a16:creationId xmlns:a16="http://schemas.microsoft.com/office/drawing/2014/main" id="{5C7AA22D-E27A-6342-9579-458D556A0993}"/>
              </a:ext>
            </a:extLst>
          </p:cNvPr>
          <p:cNvSpPr>
            <a:spLocks noGrp="1"/>
          </p:cNvSpPr>
          <p:nvPr>
            <p:ph type="dt" sz="half" idx="11"/>
          </p:nvPr>
        </p:nvSpPr>
        <p:spPr>
          <a:xfrm>
            <a:off x="7574173" y="4767263"/>
            <a:ext cx="1188720" cy="273844"/>
          </a:xfrm>
          <a:prstGeom prst="rect">
            <a:avLst/>
          </a:prstGeom>
        </p:spPr>
        <p:txBody>
          <a:bodyPr/>
          <a:lstStyle/>
          <a:p>
            <a:fld id="{FBA602C5-A3CE-EE4B-8E72-2CA1CDB16543}" type="datetime4">
              <a:rPr lang="en-US" smtClean="0">
                <a:solidFill>
                  <a:srgbClr val="000000"/>
                </a:solidFill>
              </a:rPr>
              <a:t>August 14, 2023</a:t>
            </a:fld>
            <a:endParaRPr lang="en-US">
              <a:solidFill>
                <a:srgbClr val="000000"/>
              </a:solidFill>
            </a:endParaRPr>
          </a:p>
        </p:txBody>
      </p:sp>
      <p:sp>
        <p:nvSpPr>
          <p:cNvPr id="5" name="Footer Placeholder 4">
            <a:extLst>
              <a:ext uri="{FF2B5EF4-FFF2-40B4-BE49-F238E27FC236}">
                <a16:creationId xmlns:a16="http://schemas.microsoft.com/office/drawing/2014/main" id="{DB2417DF-6927-B041-B327-E0C5FD138005}"/>
              </a:ext>
            </a:extLst>
          </p:cNvPr>
          <p:cNvSpPr>
            <a:spLocks noGrp="1"/>
          </p:cNvSpPr>
          <p:nvPr>
            <p:ph type="ftr" sz="quarter" idx="12"/>
          </p:nvPr>
        </p:nvSpPr>
        <p:spPr>
          <a:xfrm>
            <a:off x="3014471" y="4767263"/>
            <a:ext cx="4480560" cy="273844"/>
          </a:xfrm>
          <a:prstGeom prst="rect">
            <a:avLst/>
          </a:prstGeom>
        </p:spPr>
        <p:txBody>
          <a:bodyPr/>
          <a:lstStyle/>
          <a:p>
            <a:r>
              <a:rPr lang="en-US" dirty="0"/>
              <a:t>ADD-140731-USA-EN |</a:t>
            </a:r>
          </a:p>
        </p:txBody>
      </p:sp>
      <p:sp>
        <p:nvSpPr>
          <p:cNvPr id="6" name="Slide Number Placeholder 5">
            <a:extLst>
              <a:ext uri="{FF2B5EF4-FFF2-40B4-BE49-F238E27FC236}">
                <a16:creationId xmlns:a16="http://schemas.microsoft.com/office/drawing/2014/main" id="{68B21329-E83B-9D46-8841-038C635C31DA}"/>
              </a:ext>
            </a:extLst>
          </p:cNvPr>
          <p:cNvSpPr>
            <a:spLocks noGrp="1"/>
          </p:cNvSpPr>
          <p:nvPr>
            <p:ph type="sldNum" sz="quarter" idx="13"/>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910349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Long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600075"/>
            <a:ext cx="8138161" cy="360045"/>
          </a:xfrm>
        </p:spPr>
        <p:txBody>
          <a:bodyPr/>
          <a:lstStyle>
            <a:lvl1pPr>
              <a:defRPr cap="none" baseline="0"/>
            </a:lvl1pPr>
          </a:lstStyle>
          <a:p>
            <a:r>
              <a:rPr lang="en-US"/>
              <a:t>Click to edit master title style</a:t>
            </a:r>
          </a:p>
        </p:txBody>
      </p:sp>
      <p:sp>
        <p:nvSpPr>
          <p:cNvPr id="3" name="Content Placeholder 2"/>
          <p:cNvSpPr>
            <a:spLocks noGrp="1"/>
          </p:cNvSpPr>
          <p:nvPr>
            <p:ph idx="1"/>
          </p:nvPr>
        </p:nvSpPr>
        <p:spPr>
          <a:xfrm>
            <a:off x="502921" y="1097280"/>
            <a:ext cx="8138160" cy="3566160"/>
          </a:xfrm>
        </p:spPr>
        <p:txBody>
          <a:bodyPr/>
          <a:lstStyle>
            <a:lvl1pPr>
              <a:spcBef>
                <a:spcPts val="1350"/>
              </a:spcBef>
              <a:defRPr sz="1600" b="0">
                <a:solidFill>
                  <a:schemeClr val="tx1"/>
                </a:solidFill>
                <a:latin typeface="+mn-lt"/>
              </a:defRPr>
            </a:lvl1pPr>
            <a:lvl2pPr>
              <a:defRPr sz="1400"/>
            </a:lvl2pPr>
          </a:lstStyle>
          <a:p>
            <a:pPr lvl="0"/>
            <a:r>
              <a:rPr lang="en-US"/>
              <a:t>Click to edit Master text styles</a:t>
            </a:r>
          </a:p>
          <a:p>
            <a:pPr lvl="1"/>
            <a:r>
              <a:rPr lang="en-US"/>
              <a:t>Second level</a:t>
            </a:r>
          </a:p>
        </p:txBody>
      </p:sp>
      <p:sp>
        <p:nvSpPr>
          <p:cNvPr id="9" name="Text Placeholder 9">
            <a:extLst>
              <a:ext uri="{FF2B5EF4-FFF2-40B4-BE49-F238E27FC236}">
                <a16:creationId xmlns:a16="http://schemas.microsoft.com/office/drawing/2014/main" id="{E0BB469F-5963-41EE-862C-3D8AFB9BBB59}"/>
              </a:ext>
            </a:extLst>
          </p:cNvPr>
          <p:cNvSpPr>
            <a:spLocks noGrp="1"/>
          </p:cNvSpPr>
          <p:nvPr>
            <p:ph type="body" sz="quarter" idx="10"/>
          </p:nvPr>
        </p:nvSpPr>
        <p:spPr>
          <a:xfrm>
            <a:off x="502921" y="338465"/>
            <a:ext cx="5241925" cy="261610"/>
          </a:xfrm>
        </p:spPr>
        <p:txBody>
          <a:bodyPr>
            <a:spAutoFit/>
          </a:bodyPr>
          <a:lstStyle>
            <a:lvl1pPr>
              <a:defRPr sz="1400" b="0" cap="all" spc="150" baseline="0">
                <a:solidFill>
                  <a:schemeClr val="tx2"/>
                </a:solidFill>
              </a:defRPr>
            </a:lvl1pPr>
            <a:lvl2pPr marL="0" indent="0">
              <a:buNone/>
              <a:defRPr/>
            </a:lvl2pPr>
          </a:lstStyle>
          <a:p>
            <a:pPr lvl="0"/>
            <a:r>
              <a:rPr lang="en-US"/>
              <a:t>Click to edit Master text styles</a:t>
            </a:r>
          </a:p>
        </p:txBody>
      </p:sp>
      <p:sp>
        <p:nvSpPr>
          <p:cNvPr id="4" name="Date Placeholder 3">
            <a:extLst>
              <a:ext uri="{FF2B5EF4-FFF2-40B4-BE49-F238E27FC236}">
                <a16:creationId xmlns:a16="http://schemas.microsoft.com/office/drawing/2014/main" id="{123D917F-0F37-7B4E-B18A-63A5DB6E1543}"/>
              </a:ext>
            </a:extLst>
          </p:cNvPr>
          <p:cNvSpPr>
            <a:spLocks noGrp="1"/>
          </p:cNvSpPr>
          <p:nvPr>
            <p:ph type="dt" sz="half" idx="11"/>
          </p:nvPr>
        </p:nvSpPr>
        <p:spPr>
          <a:xfrm>
            <a:off x="7574173" y="4767263"/>
            <a:ext cx="1188720" cy="273844"/>
          </a:xfrm>
          <a:prstGeom prst="rect">
            <a:avLst/>
          </a:prstGeom>
        </p:spPr>
        <p:txBody>
          <a:bodyPr/>
          <a:lstStyle/>
          <a:p>
            <a:fld id="{FBA602C5-A3CE-EE4B-8E72-2CA1CDB16543}" type="datetime4">
              <a:rPr lang="en-US" smtClean="0">
                <a:solidFill>
                  <a:srgbClr val="000000"/>
                </a:solidFill>
              </a:rPr>
              <a:t>August 14, 2023</a:t>
            </a:fld>
            <a:endParaRPr lang="en-US">
              <a:solidFill>
                <a:srgbClr val="000000"/>
              </a:solidFill>
            </a:endParaRPr>
          </a:p>
        </p:txBody>
      </p:sp>
      <p:sp>
        <p:nvSpPr>
          <p:cNvPr id="5" name="Footer Placeholder 4">
            <a:extLst>
              <a:ext uri="{FF2B5EF4-FFF2-40B4-BE49-F238E27FC236}">
                <a16:creationId xmlns:a16="http://schemas.microsoft.com/office/drawing/2014/main" id="{90B10D56-912D-7E47-95C7-239C34447C41}"/>
              </a:ext>
            </a:extLst>
          </p:cNvPr>
          <p:cNvSpPr>
            <a:spLocks noGrp="1"/>
          </p:cNvSpPr>
          <p:nvPr>
            <p:ph type="ftr" sz="quarter" idx="12"/>
          </p:nvPr>
        </p:nvSpPr>
        <p:spPr>
          <a:xfrm>
            <a:off x="3014471" y="4767263"/>
            <a:ext cx="4480560" cy="273844"/>
          </a:xfrm>
          <a:prstGeom prst="rect">
            <a:avLst/>
          </a:prstGeom>
        </p:spPr>
        <p:txBody>
          <a:bodyPr/>
          <a:lstStyle/>
          <a:p>
            <a:r>
              <a:rPr lang="en-US" dirty="0"/>
              <a:t>ADD-140731-USA-EN |</a:t>
            </a:r>
          </a:p>
        </p:txBody>
      </p:sp>
      <p:sp>
        <p:nvSpPr>
          <p:cNvPr id="6" name="Slide Number Placeholder 5">
            <a:extLst>
              <a:ext uri="{FF2B5EF4-FFF2-40B4-BE49-F238E27FC236}">
                <a16:creationId xmlns:a16="http://schemas.microsoft.com/office/drawing/2014/main" id="{CE95FDA5-2187-9240-AC5D-A3C5551AA248}"/>
              </a:ext>
            </a:extLst>
          </p:cNvPr>
          <p:cNvSpPr>
            <a:spLocks noGrp="1"/>
          </p:cNvSpPr>
          <p:nvPr>
            <p:ph type="sldNum" sz="quarter" idx="13"/>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94990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7F70E9-D4DA-3F4A-856B-8B7D3D848C1A}"/>
              </a:ext>
            </a:extLst>
          </p:cNvPr>
          <p:cNvSpPr>
            <a:spLocks noGrp="1"/>
          </p:cNvSpPr>
          <p:nvPr>
            <p:ph type="dt" sz="half" idx="10"/>
          </p:nvPr>
        </p:nvSpPr>
        <p:spPr/>
        <p:txBody>
          <a:bodyPr/>
          <a:lstStyle/>
          <a:p>
            <a:endParaRPr lang="en-US">
              <a:solidFill>
                <a:srgbClr val="000000"/>
              </a:solidFill>
            </a:endParaRPr>
          </a:p>
        </p:txBody>
      </p:sp>
      <p:sp>
        <p:nvSpPr>
          <p:cNvPr id="6" name="Footer Placeholder 5">
            <a:extLst>
              <a:ext uri="{FF2B5EF4-FFF2-40B4-BE49-F238E27FC236}">
                <a16:creationId xmlns:a16="http://schemas.microsoft.com/office/drawing/2014/main" id="{972C074C-69FA-5443-BA3B-BB403D10BF7B}"/>
              </a:ext>
            </a:extLst>
          </p:cNvPr>
          <p:cNvSpPr>
            <a:spLocks noGrp="1"/>
          </p:cNvSpPr>
          <p:nvPr>
            <p:ph type="ftr" sz="quarter" idx="11"/>
          </p:nvPr>
        </p:nvSpPr>
        <p:spPr/>
        <p:txBody>
          <a:bodyPr/>
          <a:lstStyle/>
          <a:p>
            <a:r>
              <a:rPr lang="en-US" dirty="0"/>
              <a:t>ADD-140731-USA-EN |</a:t>
            </a:r>
          </a:p>
        </p:txBody>
      </p:sp>
      <p:sp>
        <p:nvSpPr>
          <p:cNvPr id="7" name="Slide Number Placeholder 6">
            <a:extLst>
              <a:ext uri="{FF2B5EF4-FFF2-40B4-BE49-F238E27FC236}">
                <a16:creationId xmlns:a16="http://schemas.microsoft.com/office/drawing/2014/main" id="{DD369590-ABD5-7B47-9750-E57A9A05B3A6}"/>
              </a:ext>
            </a:extLst>
          </p:cNvPr>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3624258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Title and Long Content">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EBBC6B44-1A66-4C17-802D-CD6F3BEB84DB}"/>
              </a:ext>
            </a:extLst>
          </p:cNvPr>
          <p:cNvSpPr>
            <a:spLocks noGrp="1"/>
          </p:cNvSpPr>
          <p:nvPr>
            <p:ph type="pic" sz="quarter" idx="14" hasCustomPrompt="1"/>
          </p:nvPr>
        </p:nvSpPr>
        <p:spPr>
          <a:xfrm>
            <a:off x="1" y="0"/>
            <a:ext cx="9144000" cy="5143500"/>
          </a:xfrm>
          <a:solidFill>
            <a:schemeClr val="bg2"/>
          </a:solidFill>
          <a:ln>
            <a:noFill/>
          </a:ln>
          <a:effectLst/>
        </p:spPr>
        <p:txBody>
          <a:bodyPr lIns="365760" rIns="365760" anchor="ctr" anchorCtr="1"/>
          <a:lstStyle>
            <a:lvl1pPr marL="3776663" indent="0" algn="l">
              <a:tabLst/>
              <a:defRPr sz="1800" b="0" baseline="0">
                <a:solidFill>
                  <a:schemeClr val="tx2"/>
                </a:solidFill>
                <a:latin typeface="+mn-lt"/>
              </a:defRPr>
            </a:lvl1pPr>
          </a:lstStyle>
          <a:p>
            <a:r>
              <a:rPr lang="en-US"/>
              <a:t>Insert an image or chart </a:t>
            </a:r>
            <a:br>
              <a:rPr lang="en-US"/>
            </a:br>
            <a:r>
              <a:rPr lang="en-US"/>
              <a:t>within this placeholder </a:t>
            </a:r>
          </a:p>
        </p:txBody>
      </p:sp>
      <p:sp>
        <p:nvSpPr>
          <p:cNvPr id="2" name="Title 1"/>
          <p:cNvSpPr>
            <a:spLocks noGrp="1"/>
          </p:cNvSpPr>
          <p:nvPr>
            <p:ph type="title" hasCustomPrompt="1"/>
          </p:nvPr>
        </p:nvSpPr>
        <p:spPr>
          <a:xfrm>
            <a:off x="502920" y="600075"/>
            <a:ext cx="3822192" cy="360045"/>
          </a:xfrm>
        </p:spPr>
        <p:txBody>
          <a:bodyPr/>
          <a:lstStyle>
            <a:lvl1pPr>
              <a:defRPr cap="none" baseline="0">
                <a:solidFill>
                  <a:schemeClr val="accent5"/>
                </a:solidFill>
              </a:defRPr>
            </a:lvl1pPr>
          </a:lstStyle>
          <a:p>
            <a:r>
              <a:rPr lang="en-US"/>
              <a:t>Click to edit master title style</a:t>
            </a:r>
          </a:p>
        </p:txBody>
      </p:sp>
      <p:sp>
        <p:nvSpPr>
          <p:cNvPr id="3" name="Content Placeholder 2"/>
          <p:cNvSpPr>
            <a:spLocks noGrp="1"/>
          </p:cNvSpPr>
          <p:nvPr>
            <p:ph idx="1"/>
          </p:nvPr>
        </p:nvSpPr>
        <p:spPr>
          <a:xfrm>
            <a:off x="502920" y="1411941"/>
            <a:ext cx="3822192" cy="3251499"/>
          </a:xfrm>
        </p:spPr>
        <p:txBody>
          <a:bodyPr/>
          <a:lstStyle>
            <a:lvl1pPr>
              <a:spcBef>
                <a:spcPts val="1350"/>
              </a:spcBef>
              <a:defRPr sz="1600" b="0">
                <a:solidFill>
                  <a:schemeClr val="tx1"/>
                </a:solidFill>
                <a:latin typeface="+mn-lt"/>
              </a:defRPr>
            </a:lvl1pPr>
            <a:lvl2pPr>
              <a:defRPr sz="1400">
                <a:solidFill>
                  <a:schemeClr val="tx1"/>
                </a:solidFill>
              </a:defRPr>
            </a:lvl2pPr>
          </a:lstStyle>
          <a:p>
            <a:pPr lvl="0"/>
            <a:r>
              <a:rPr lang="en-US"/>
              <a:t>Click to edit Master text styles</a:t>
            </a:r>
          </a:p>
          <a:p>
            <a:pPr lvl="1"/>
            <a:r>
              <a:rPr lang="en-US"/>
              <a:t>Second level</a:t>
            </a:r>
          </a:p>
        </p:txBody>
      </p:sp>
      <p:sp>
        <p:nvSpPr>
          <p:cNvPr id="9" name="Text Placeholder 9">
            <a:extLst>
              <a:ext uri="{FF2B5EF4-FFF2-40B4-BE49-F238E27FC236}">
                <a16:creationId xmlns:a16="http://schemas.microsoft.com/office/drawing/2014/main" id="{E0BB469F-5963-41EE-862C-3D8AFB9BBB59}"/>
              </a:ext>
            </a:extLst>
          </p:cNvPr>
          <p:cNvSpPr>
            <a:spLocks noGrp="1"/>
          </p:cNvSpPr>
          <p:nvPr>
            <p:ph type="body" sz="quarter" idx="10"/>
          </p:nvPr>
        </p:nvSpPr>
        <p:spPr>
          <a:xfrm>
            <a:off x="502921" y="338465"/>
            <a:ext cx="3822192" cy="261610"/>
          </a:xfrm>
        </p:spPr>
        <p:txBody>
          <a:bodyPr wrap="square">
            <a:spAutoFit/>
          </a:bodyPr>
          <a:lstStyle>
            <a:lvl1pPr>
              <a:defRPr sz="1400" b="0" cap="all" spc="150" baseline="0">
                <a:solidFill>
                  <a:schemeClr val="tx2"/>
                </a:solidFill>
              </a:defRPr>
            </a:lvl1pPr>
            <a:lvl2pPr marL="0" indent="0">
              <a:buNone/>
              <a:defRPr/>
            </a:lvl2pPr>
          </a:lstStyle>
          <a:p>
            <a:pPr lvl="0"/>
            <a:r>
              <a:rPr lang="en-US"/>
              <a:t>Click to edit Master text styles</a:t>
            </a:r>
          </a:p>
        </p:txBody>
      </p:sp>
      <p:sp>
        <p:nvSpPr>
          <p:cNvPr id="10" name="Content Placeholder 2">
            <a:extLst>
              <a:ext uri="{FF2B5EF4-FFF2-40B4-BE49-F238E27FC236}">
                <a16:creationId xmlns:a16="http://schemas.microsoft.com/office/drawing/2014/main" id="{A034A722-DA59-6549-A348-DA8EBBE75338}"/>
              </a:ext>
            </a:extLst>
          </p:cNvPr>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a:solidFill>
                  <a:schemeClr val="tx1"/>
                </a:solidFill>
                <a:latin typeface="Calibri" panose="020F0502020204030204" pitchFamily="34" charset="0"/>
                <a:cs typeface="Calibri" panose="020F0502020204030204" pitchFamily="34" charset="0"/>
              </a:rPr>
              <a:t>Proprietary and confidential — do not distribute</a:t>
            </a:r>
          </a:p>
        </p:txBody>
      </p:sp>
      <p:sp>
        <p:nvSpPr>
          <p:cNvPr id="4" name="Date Placeholder 3">
            <a:extLst>
              <a:ext uri="{FF2B5EF4-FFF2-40B4-BE49-F238E27FC236}">
                <a16:creationId xmlns:a16="http://schemas.microsoft.com/office/drawing/2014/main" id="{AA78EAE6-6DC8-654C-8A40-A5FE90F6FB11}"/>
              </a:ext>
            </a:extLst>
          </p:cNvPr>
          <p:cNvSpPr>
            <a:spLocks noGrp="1"/>
          </p:cNvSpPr>
          <p:nvPr>
            <p:ph type="dt" sz="half" idx="15"/>
          </p:nvPr>
        </p:nvSpPr>
        <p:spPr>
          <a:xfrm>
            <a:off x="7574173" y="4767263"/>
            <a:ext cx="1188720" cy="273844"/>
          </a:xfrm>
          <a:prstGeom prst="rect">
            <a:avLst/>
          </a:prstGeom>
        </p:spPr>
        <p:txBody>
          <a:bodyPr/>
          <a:lstStyle/>
          <a:p>
            <a:fld id="{FBA602C5-A3CE-EE4B-8E72-2CA1CDB16543}" type="datetime4">
              <a:rPr lang="en-US" smtClean="0">
                <a:solidFill>
                  <a:srgbClr val="000000"/>
                </a:solidFill>
              </a:rPr>
              <a:t>August 14, 2023</a:t>
            </a:fld>
            <a:endParaRPr lang="en-US">
              <a:solidFill>
                <a:srgbClr val="000000"/>
              </a:solidFill>
            </a:endParaRPr>
          </a:p>
        </p:txBody>
      </p:sp>
      <p:sp>
        <p:nvSpPr>
          <p:cNvPr id="6" name="Footer Placeholder 5">
            <a:extLst>
              <a:ext uri="{FF2B5EF4-FFF2-40B4-BE49-F238E27FC236}">
                <a16:creationId xmlns:a16="http://schemas.microsoft.com/office/drawing/2014/main" id="{F8A94FB0-7CD0-3140-9378-D7ECA08B075B}"/>
              </a:ext>
            </a:extLst>
          </p:cNvPr>
          <p:cNvSpPr>
            <a:spLocks noGrp="1"/>
          </p:cNvSpPr>
          <p:nvPr>
            <p:ph type="ftr" sz="quarter" idx="16"/>
          </p:nvPr>
        </p:nvSpPr>
        <p:spPr>
          <a:xfrm>
            <a:off x="3014471" y="4767263"/>
            <a:ext cx="4480560" cy="273844"/>
          </a:xfrm>
          <a:prstGeom prst="rect">
            <a:avLst/>
          </a:prstGeom>
        </p:spPr>
        <p:txBody>
          <a:bodyPr/>
          <a:lstStyle/>
          <a:p>
            <a:r>
              <a:rPr lang="en-US" dirty="0"/>
              <a:t>ADD-140731-USA-EN |</a:t>
            </a:r>
          </a:p>
        </p:txBody>
      </p:sp>
      <p:sp>
        <p:nvSpPr>
          <p:cNvPr id="7" name="Slide Number Placeholder 6">
            <a:extLst>
              <a:ext uri="{FF2B5EF4-FFF2-40B4-BE49-F238E27FC236}">
                <a16:creationId xmlns:a16="http://schemas.microsoft.com/office/drawing/2014/main" id="{F0A97271-89D7-3940-BDDA-E8732ED22AF4}"/>
              </a:ext>
            </a:extLst>
          </p:cNvPr>
          <p:cNvSpPr>
            <a:spLocks noGrp="1"/>
          </p:cNvSpPr>
          <p:nvPr>
            <p:ph type="sldNum" sz="quarter" idx="17"/>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355057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Title and Long Content">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EBBC6B44-1A66-4C17-802D-CD6F3BEB84DB}"/>
              </a:ext>
            </a:extLst>
          </p:cNvPr>
          <p:cNvSpPr>
            <a:spLocks noGrp="1"/>
          </p:cNvSpPr>
          <p:nvPr>
            <p:ph type="pic" sz="quarter" idx="14" hasCustomPrompt="1"/>
          </p:nvPr>
        </p:nvSpPr>
        <p:spPr>
          <a:xfrm>
            <a:off x="1" y="0"/>
            <a:ext cx="9144000" cy="5143500"/>
          </a:xfrm>
          <a:solidFill>
            <a:schemeClr val="bg2"/>
          </a:solidFill>
          <a:ln>
            <a:noFill/>
          </a:ln>
          <a:effectLst/>
        </p:spPr>
        <p:txBody>
          <a:bodyPr lIns="0" rIns="0" anchor="ctr" anchorCtr="0"/>
          <a:lstStyle>
            <a:lvl1pPr marL="695325" indent="0" algn="l">
              <a:tabLst/>
              <a:defRPr sz="1800" b="0" baseline="0">
                <a:solidFill>
                  <a:schemeClr val="tx2"/>
                </a:solidFill>
                <a:latin typeface="+mn-lt"/>
              </a:defRPr>
            </a:lvl1pPr>
          </a:lstStyle>
          <a:p>
            <a:r>
              <a:rPr lang="en-US"/>
              <a:t>Insert an image or chart </a:t>
            </a:r>
            <a:br>
              <a:rPr lang="en-US"/>
            </a:br>
            <a:r>
              <a:rPr lang="en-US"/>
              <a:t>within this placeholder </a:t>
            </a:r>
          </a:p>
        </p:txBody>
      </p:sp>
      <p:sp>
        <p:nvSpPr>
          <p:cNvPr id="2" name="Title 1"/>
          <p:cNvSpPr>
            <a:spLocks noGrp="1"/>
          </p:cNvSpPr>
          <p:nvPr>
            <p:ph type="title" hasCustomPrompt="1"/>
          </p:nvPr>
        </p:nvSpPr>
        <p:spPr>
          <a:xfrm>
            <a:off x="4818887" y="600075"/>
            <a:ext cx="3822192" cy="360045"/>
          </a:xfrm>
        </p:spPr>
        <p:txBody>
          <a:bodyPr/>
          <a:lstStyle>
            <a:lvl1pPr>
              <a:defRPr cap="none" baseline="0">
                <a:solidFill>
                  <a:schemeClr val="accent5"/>
                </a:solidFill>
              </a:defRPr>
            </a:lvl1pPr>
          </a:lstStyle>
          <a:p>
            <a:r>
              <a:rPr lang="en-US"/>
              <a:t>Click to edit master title style</a:t>
            </a:r>
          </a:p>
        </p:txBody>
      </p:sp>
      <p:sp>
        <p:nvSpPr>
          <p:cNvPr id="3" name="Content Placeholder 2"/>
          <p:cNvSpPr>
            <a:spLocks noGrp="1"/>
          </p:cNvSpPr>
          <p:nvPr>
            <p:ph idx="1"/>
          </p:nvPr>
        </p:nvSpPr>
        <p:spPr>
          <a:xfrm>
            <a:off x="4818887" y="1411941"/>
            <a:ext cx="3822192" cy="3251499"/>
          </a:xfrm>
        </p:spPr>
        <p:txBody>
          <a:bodyPr/>
          <a:lstStyle>
            <a:lvl1pPr>
              <a:spcBef>
                <a:spcPts val="1350"/>
              </a:spcBef>
              <a:defRPr sz="1600" b="0">
                <a:solidFill>
                  <a:schemeClr val="tx1"/>
                </a:solidFill>
                <a:latin typeface="+mn-lt"/>
              </a:defRPr>
            </a:lvl1pPr>
            <a:lvl2pPr>
              <a:defRPr sz="1400">
                <a:solidFill>
                  <a:schemeClr val="tx1"/>
                </a:solidFill>
              </a:defRPr>
            </a:lvl2pPr>
          </a:lstStyle>
          <a:p>
            <a:pPr lvl="0"/>
            <a:r>
              <a:rPr lang="en-US"/>
              <a:t>Click to edit Master text styles</a:t>
            </a:r>
          </a:p>
          <a:p>
            <a:pPr lvl="1"/>
            <a:r>
              <a:rPr lang="en-US"/>
              <a:t>Second level</a:t>
            </a:r>
          </a:p>
        </p:txBody>
      </p:sp>
      <p:sp>
        <p:nvSpPr>
          <p:cNvPr id="9" name="Text Placeholder 9">
            <a:extLst>
              <a:ext uri="{FF2B5EF4-FFF2-40B4-BE49-F238E27FC236}">
                <a16:creationId xmlns:a16="http://schemas.microsoft.com/office/drawing/2014/main" id="{E0BB469F-5963-41EE-862C-3D8AFB9BBB59}"/>
              </a:ext>
            </a:extLst>
          </p:cNvPr>
          <p:cNvSpPr>
            <a:spLocks noGrp="1"/>
          </p:cNvSpPr>
          <p:nvPr>
            <p:ph type="body" sz="quarter" idx="10"/>
          </p:nvPr>
        </p:nvSpPr>
        <p:spPr>
          <a:xfrm>
            <a:off x="4818888" y="338465"/>
            <a:ext cx="3822192" cy="261610"/>
          </a:xfrm>
        </p:spPr>
        <p:txBody>
          <a:bodyPr wrap="square">
            <a:spAutoFit/>
          </a:bodyPr>
          <a:lstStyle>
            <a:lvl1pPr>
              <a:defRPr sz="1400" b="0" cap="all" spc="150" baseline="0">
                <a:solidFill>
                  <a:schemeClr val="tx2"/>
                </a:solidFill>
              </a:defRPr>
            </a:lvl1pPr>
            <a:lvl2pPr marL="0" indent="0">
              <a:buNone/>
              <a:defRPr/>
            </a:lvl2pPr>
          </a:lstStyle>
          <a:p>
            <a:pPr lvl="0"/>
            <a:r>
              <a:rPr lang="en-US"/>
              <a:t>Click to edit Master text styles</a:t>
            </a:r>
          </a:p>
        </p:txBody>
      </p:sp>
      <p:sp>
        <p:nvSpPr>
          <p:cNvPr id="10" name="Content Placeholder 2">
            <a:extLst>
              <a:ext uri="{FF2B5EF4-FFF2-40B4-BE49-F238E27FC236}">
                <a16:creationId xmlns:a16="http://schemas.microsoft.com/office/drawing/2014/main" id="{3B13AB03-50FB-5F40-BA11-224275C7A134}"/>
              </a:ext>
            </a:extLst>
          </p:cNvPr>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a:solidFill>
                  <a:schemeClr val="tx1"/>
                </a:solidFill>
                <a:latin typeface="Calibri" panose="020F0502020204030204" pitchFamily="34" charset="0"/>
                <a:cs typeface="Calibri" panose="020F0502020204030204" pitchFamily="34" charset="0"/>
              </a:rPr>
              <a:t>Proprietary and confidential — do not distribute</a:t>
            </a:r>
          </a:p>
        </p:txBody>
      </p:sp>
      <p:sp>
        <p:nvSpPr>
          <p:cNvPr id="4" name="Date Placeholder 3">
            <a:extLst>
              <a:ext uri="{FF2B5EF4-FFF2-40B4-BE49-F238E27FC236}">
                <a16:creationId xmlns:a16="http://schemas.microsoft.com/office/drawing/2014/main" id="{AD85EFC9-7A05-D14F-B393-E57FE67BF277}"/>
              </a:ext>
            </a:extLst>
          </p:cNvPr>
          <p:cNvSpPr>
            <a:spLocks noGrp="1"/>
          </p:cNvSpPr>
          <p:nvPr>
            <p:ph type="dt" sz="half" idx="15"/>
          </p:nvPr>
        </p:nvSpPr>
        <p:spPr>
          <a:xfrm>
            <a:off x="7574173" y="4767263"/>
            <a:ext cx="1188720" cy="273844"/>
          </a:xfrm>
          <a:prstGeom prst="rect">
            <a:avLst/>
          </a:prstGeom>
        </p:spPr>
        <p:txBody>
          <a:bodyPr/>
          <a:lstStyle/>
          <a:p>
            <a:fld id="{FBA602C5-A3CE-EE4B-8E72-2CA1CDB16543}" type="datetime4">
              <a:rPr lang="en-US" smtClean="0">
                <a:solidFill>
                  <a:srgbClr val="000000"/>
                </a:solidFill>
              </a:rPr>
              <a:t>August 14, 2023</a:t>
            </a:fld>
            <a:endParaRPr lang="en-US">
              <a:solidFill>
                <a:srgbClr val="000000"/>
              </a:solidFill>
            </a:endParaRPr>
          </a:p>
        </p:txBody>
      </p:sp>
      <p:sp>
        <p:nvSpPr>
          <p:cNvPr id="6" name="Footer Placeholder 5">
            <a:extLst>
              <a:ext uri="{FF2B5EF4-FFF2-40B4-BE49-F238E27FC236}">
                <a16:creationId xmlns:a16="http://schemas.microsoft.com/office/drawing/2014/main" id="{5D7ACC8A-5A5B-304F-A0A5-2B67278D55F2}"/>
              </a:ext>
            </a:extLst>
          </p:cNvPr>
          <p:cNvSpPr>
            <a:spLocks noGrp="1"/>
          </p:cNvSpPr>
          <p:nvPr>
            <p:ph type="ftr" sz="quarter" idx="16"/>
          </p:nvPr>
        </p:nvSpPr>
        <p:spPr>
          <a:xfrm>
            <a:off x="3014471" y="4767263"/>
            <a:ext cx="4480560" cy="273844"/>
          </a:xfrm>
          <a:prstGeom prst="rect">
            <a:avLst/>
          </a:prstGeom>
        </p:spPr>
        <p:txBody>
          <a:bodyPr/>
          <a:lstStyle/>
          <a:p>
            <a:r>
              <a:rPr lang="en-US" dirty="0"/>
              <a:t>ADD-140731-USA-EN |</a:t>
            </a:r>
          </a:p>
        </p:txBody>
      </p:sp>
      <p:sp>
        <p:nvSpPr>
          <p:cNvPr id="7" name="Slide Number Placeholder 6">
            <a:extLst>
              <a:ext uri="{FF2B5EF4-FFF2-40B4-BE49-F238E27FC236}">
                <a16:creationId xmlns:a16="http://schemas.microsoft.com/office/drawing/2014/main" id="{84CBB76E-8B30-FE41-AC9B-CF9877C09101}"/>
              </a:ext>
            </a:extLst>
          </p:cNvPr>
          <p:cNvSpPr>
            <a:spLocks noGrp="1"/>
          </p:cNvSpPr>
          <p:nvPr>
            <p:ph type="sldNum" sz="quarter" idx="17"/>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329748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 Content_CALIBRI SUBHEAD O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19" y="600075"/>
            <a:ext cx="8138159" cy="360045"/>
          </a:xfrm>
        </p:spPr>
        <p:txBody>
          <a:bodyPr/>
          <a:lstStyle>
            <a:lvl1pPr>
              <a:defRPr cap="none" baseline="0"/>
            </a:lvl1pPr>
          </a:lstStyle>
          <a:p>
            <a:r>
              <a:rPr lang="en-US"/>
              <a:t>Click to edit master title style</a:t>
            </a:r>
          </a:p>
        </p:txBody>
      </p:sp>
      <p:sp>
        <p:nvSpPr>
          <p:cNvPr id="3" name="Content Placeholder 2"/>
          <p:cNvSpPr>
            <a:spLocks noGrp="1"/>
          </p:cNvSpPr>
          <p:nvPr>
            <p:ph sz="half" idx="1" hasCustomPrompt="1"/>
          </p:nvPr>
        </p:nvSpPr>
        <p:spPr>
          <a:xfrm>
            <a:off x="502920" y="1097280"/>
            <a:ext cx="3822192" cy="3566160"/>
          </a:xfrm>
        </p:spPr>
        <p:txBody>
          <a:bodyPr/>
          <a:lstStyle>
            <a:lvl1pPr>
              <a:spcBef>
                <a:spcPts val="450"/>
              </a:spcBef>
              <a:defRPr sz="1800" b="1" cap="all" baseline="0">
                <a:solidFill>
                  <a:schemeClr val="accent5"/>
                </a:solidFill>
                <a:latin typeface="Calibri" panose="020F0502020204030204" pitchFamily="34" charset="0"/>
                <a:cs typeface="Calibri" panose="020F0502020204030204" pitchFamily="34" charset="0"/>
              </a:defRPr>
            </a:lvl1pPr>
            <a:lvl2pPr>
              <a:spcBef>
                <a:spcPts val="450"/>
              </a:spcBef>
              <a:defRPr sz="1600"/>
            </a:lvl2pPr>
            <a:lvl3pPr marL="349250" indent="-177800">
              <a:spcBef>
                <a:spcPts val="450"/>
              </a:spcBef>
              <a:tabLst/>
              <a:defRPr sz="1400"/>
            </a:lvl3pPr>
            <a:lvl4pPr>
              <a:spcBef>
                <a:spcPts val="450"/>
              </a:spcBef>
              <a:defRPr sz="1200"/>
            </a:lvl4pPr>
            <a:lvl5pPr>
              <a:spcBef>
                <a:spcPts val="450"/>
              </a:spcBef>
              <a:defRPr sz="1200"/>
            </a:lvl5pPr>
            <a:lvl6pPr>
              <a:defRPr sz="1350"/>
            </a:lvl6pPr>
            <a:lvl7pPr>
              <a:defRPr sz="1350"/>
            </a:lvl7pPr>
            <a:lvl8pPr>
              <a:defRPr sz="1350"/>
            </a:lvl8pPr>
            <a:lvl9pPr>
              <a:defRPr sz="135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Content Placeholder 3"/>
          <p:cNvSpPr>
            <a:spLocks noGrp="1"/>
          </p:cNvSpPr>
          <p:nvPr>
            <p:ph sz="half" idx="2" hasCustomPrompt="1"/>
          </p:nvPr>
        </p:nvSpPr>
        <p:spPr>
          <a:xfrm>
            <a:off x="4818890" y="1097280"/>
            <a:ext cx="3822192" cy="3566160"/>
          </a:xfrm>
        </p:spPr>
        <p:txBody>
          <a:bodyPr/>
          <a:lstStyle>
            <a:lvl1pPr>
              <a:spcBef>
                <a:spcPts val="450"/>
              </a:spcBef>
              <a:defRPr lang="en-US" sz="1800" b="1" kern="1200" cap="all" baseline="0" smtClean="0">
                <a:solidFill>
                  <a:schemeClr val="accent5"/>
                </a:solidFill>
                <a:latin typeface="Calibri" panose="020F0502020204030204" pitchFamily="34" charset="0"/>
                <a:ea typeface="+mn-ea"/>
                <a:cs typeface="Calibri" panose="020F0502020204030204" pitchFamily="34" charset="0"/>
              </a:defRPr>
            </a:lvl1pPr>
            <a:lvl2pPr>
              <a:spcBef>
                <a:spcPts val="450"/>
              </a:spcBef>
              <a:defRPr sz="1600"/>
            </a:lvl2pPr>
            <a:lvl3pPr marL="349250" indent="-177800">
              <a:spcBef>
                <a:spcPts val="450"/>
              </a:spcBef>
              <a:tabLst/>
              <a:defRPr sz="1400"/>
            </a:lvl3pPr>
            <a:lvl4pPr>
              <a:spcBef>
                <a:spcPts val="450"/>
              </a:spcBef>
              <a:defRPr sz="1200"/>
            </a:lvl4pPr>
            <a:lvl5pPr>
              <a:spcBef>
                <a:spcPts val="450"/>
              </a:spcBef>
              <a:defRPr sz="1200"/>
            </a:lvl5pPr>
            <a:lvl6pPr>
              <a:defRPr sz="1350"/>
            </a:lvl6pPr>
            <a:lvl7pPr>
              <a:defRPr sz="1350"/>
            </a:lvl7pPr>
            <a:lvl8pPr>
              <a:defRPr sz="1350"/>
            </a:lvl8pPr>
            <a:lvl9pPr>
              <a:defRPr sz="1350"/>
            </a:lvl9pPr>
          </a:lstStyle>
          <a:p>
            <a:pPr marL="0" lvl="0" indent="0" algn="l" defTabSz="685800" rtl="0" eaLnBrk="1" latinLnBrk="0" hangingPunct="1">
              <a:lnSpc>
                <a:spcPct val="100000"/>
              </a:lnSpc>
              <a:spcBef>
                <a:spcPts val="450"/>
              </a:spcBef>
              <a:buFont typeface="Arial" panose="020B0604020202020204" pitchFamily="34" charset="0"/>
              <a:buNone/>
            </a:pPr>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10" name="Text Placeholder 9">
            <a:extLst>
              <a:ext uri="{FF2B5EF4-FFF2-40B4-BE49-F238E27FC236}">
                <a16:creationId xmlns:a16="http://schemas.microsoft.com/office/drawing/2014/main" id="{3B80F3F2-FE81-4CB7-9C3D-901D28455435}"/>
              </a:ext>
            </a:extLst>
          </p:cNvPr>
          <p:cNvSpPr>
            <a:spLocks noGrp="1"/>
          </p:cNvSpPr>
          <p:nvPr>
            <p:ph type="body" sz="quarter" idx="10"/>
          </p:nvPr>
        </p:nvSpPr>
        <p:spPr>
          <a:xfrm>
            <a:off x="502921" y="338465"/>
            <a:ext cx="5241925" cy="261610"/>
          </a:xfrm>
        </p:spPr>
        <p:txBody>
          <a:bodyPr>
            <a:spAutoFit/>
          </a:bodyPr>
          <a:lstStyle>
            <a:lvl1pPr>
              <a:defRPr sz="1400" b="0" cap="all" spc="150" baseline="0">
                <a:solidFill>
                  <a:schemeClr val="tx2"/>
                </a:solidFill>
              </a:defRPr>
            </a:lvl1pPr>
            <a:lvl2pPr marL="0" indent="0">
              <a:buNone/>
              <a:defRPr/>
            </a:lvl2pPr>
          </a:lstStyle>
          <a:p>
            <a:pPr lvl="0"/>
            <a:r>
              <a:rPr lang="en-US"/>
              <a:t>Click to edit Master text styles</a:t>
            </a:r>
          </a:p>
        </p:txBody>
      </p:sp>
      <p:sp>
        <p:nvSpPr>
          <p:cNvPr id="5" name="Date Placeholder 4">
            <a:extLst>
              <a:ext uri="{FF2B5EF4-FFF2-40B4-BE49-F238E27FC236}">
                <a16:creationId xmlns:a16="http://schemas.microsoft.com/office/drawing/2014/main" id="{46FE88F3-6E69-AE47-9168-43ACBB892E50}"/>
              </a:ext>
            </a:extLst>
          </p:cNvPr>
          <p:cNvSpPr>
            <a:spLocks noGrp="1"/>
          </p:cNvSpPr>
          <p:nvPr>
            <p:ph type="dt" sz="half" idx="11"/>
          </p:nvPr>
        </p:nvSpPr>
        <p:spPr>
          <a:xfrm>
            <a:off x="7574173" y="4767263"/>
            <a:ext cx="1188720" cy="273844"/>
          </a:xfrm>
          <a:prstGeom prst="rect">
            <a:avLst/>
          </a:prstGeom>
        </p:spPr>
        <p:txBody>
          <a:bodyPr/>
          <a:lstStyle/>
          <a:p>
            <a:fld id="{FBA602C5-A3CE-EE4B-8E72-2CA1CDB16543}" type="datetime4">
              <a:rPr lang="en-US" smtClean="0">
                <a:solidFill>
                  <a:srgbClr val="000000"/>
                </a:solidFill>
              </a:rPr>
              <a:t>August 14, 2023</a:t>
            </a:fld>
            <a:endParaRPr lang="en-US">
              <a:solidFill>
                <a:srgbClr val="000000"/>
              </a:solidFill>
            </a:endParaRPr>
          </a:p>
        </p:txBody>
      </p:sp>
      <p:sp>
        <p:nvSpPr>
          <p:cNvPr id="6" name="Footer Placeholder 5">
            <a:extLst>
              <a:ext uri="{FF2B5EF4-FFF2-40B4-BE49-F238E27FC236}">
                <a16:creationId xmlns:a16="http://schemas.microsoft.com/office/drawing/2014/main" id="{A458503B-66AE-7A4F-A065-A53482A04289}"/>
              </a:ext>
            </a:extLst>
          </p:cNvPr>
          <p:cNvSpPr>
            <a:spLocks noGrp="1"/>
          </p:cNvSpPr>
          <p:nvPr>
            <p:ph type="ftr" sz="quarter" idx="12"/>
          </p:nvPr>
        </p:nvSpPr>
        <p:spPr>
          <a:xfrm>
            <a:off x="3014471" y="4767263"/>
            <a:ext cx="4480560" cy="273844"/>
          </a:xfrm>
          <a:prstGeom prst="rect">
            <a:avLst/>
          </a:prstGeom>
        </p:spPr>
        <p:txBody>
          <a:bodyPr/>
          <a:lstStyle/>
          <a:p>
            <a:r>
              <a:rPr lang="en-US" dirty="0"/>
              <a:t>ADD-140731-USA-EN |</a:t>
            </a:r>
          </a:p>
        </p:txBody>
      </p:sp>
      <p:sp>
        <p:nvSpPr>
          <p:cNvPr id="7" name="Slide Number Placeholder 6">
            <a:extLst>
              <a:ext uri="{FF2B5EF4-FFF2-40B4-BE49-F238E27FC236}">
                <a16:creationId xmlns:a16="http://schemas.microsoft.com/office/drawing/2014/main" id="{9DFBBC31-3CC4-5449-A3E5-B3D0BB60A438}"/>
              </a:ext>
            </a:extLst>
          </p:cNvPr>
          <p:cNvSpPr>
            <a:spLocks noGrp="1"/>
          </p:cNvSpPr>
          <p:nvPr>
            <p:ph type="sldNum" sz="quarter" idx="13"/>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7249372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wo Conten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600075"/>
            <a:ext cx="8138160" cy="360045"/>
          </a:xfrm>
        </p:spPr>
        <p:txBody>
          <a:bodyPr/>
          <a:lstStyle>
            <a:lvl1pPr>
              <a:defRPr cap="none" baseline="0"/>
            </a:lvl1pPr>
          </a:lstStyle>
          <a:p>
            <a:r>
              <a:rPr lang="en-US"/>
              <a:t>Click to edit master title style</a:t>
            </a:r>
          </a:p>
        </p:txBody>
      </p:sp>
      <p:sp>
        <p:nvSpPr>
          <p:cNvPr id="3" name="Content Placeholder 2"/>
          <p:cNvSpPr>
            <a:spLocks noGrp="1"/>
          </p:cNvSpPr>
          <p:nvPr>
            <p:ph sz="half" idx="1" hasCustomPrompt="1"/>
          </p:nvPr>
        </p:nvSpPr>
        <p:spPr>
          <a:xfrm>
            <a:off x="502920" y="2057400"/>
            <a:ext cx="3822192" cy="2606040"/>
          </a:xfrm>
        </p:spPr>
        <p:txBody>
          <a:bodyPr/>
          <a:lstStyle>
            <a:lvl1pPr>
              <a:spcBef>
                <a:spcPts val="450"/>
              </a:spcBef>
              <a:defRPr sz="1600" cap="all" baseline="0">
                <a:solidFill>
                  <a:schemeClr val="accent5"/>
                </a:solidFill>
                <a:latin typeface="Calibri" panose="020F0502020204030204" pitchFamily="34" charset="0"/>
                <a:cs typeface="Calibri" panose="020F0502020204030204" pitchFamily="34" charset="0"/>
              </a:defRPr>
            </a:lvl1pPr>
            <a:lvl2pPr>
              <a:spcBef>
                <a:spcPts val="450"/>
              </a:spcBef>
              <a:defRPr sz="1400">
                <a:solidFill>
                  <a:schemeClr val="tx1"/>
                </a:solidFill>
              </a:defRPr>
            </a:lvl2pPr>
            <a:lvl3pPr marL="349250" indent="-177800">
              <a:spcBef>
                <a:spcPts val="450"/>
              </a:spcBef>
              <a:tabLst/>
              <a:defRPr sz="1200">
                <a:solidFill>
                  <a:schemeClr val="tx1"/>
                </a:solidFill>
              </a:defRPr>
            </a:lvl3pPr>
            <a:lvl4pPr>
              <a:spcBef>
                <a:spcPts val="450"/>
              </a:spcBef>
              <a:defRPr sz="1100">
                <a:solidFill>
                  <a:schemeClr val="tx1"/>
                </a:solidFill>
              </a:defRPr>
            </a:lvl4pPr>
            <a:lvl5pPr>
              <a:spcBef>
                <a:spcPts val="450"/>
              </a:spcBef>
              <a:defRPr sz="1100">
                <a:solidFill>
                  <a:schemeClr val="tx1"/>
                </a:solidFill>
              </a:defRPr>
            </a:lvl5pPr>
            <a:lvl6pPr>
              <a:defRPr sz="1350"/>
            </a:lvl6pPr>
            <a:lvl7pPr>
              <a:defRPr sz="1350"/>
            </a:lvl7pPr>
            <a:lvl8pPr>
              <a:defRPr sz="1350"/>
            </a:lvl8pPr>
            <a:lvl9pPr>
              <a:defRPr sz="135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Content Placeholder 3"/>
          <p:cNvSpPr>
            <a:spLocks noGrp="1"/>
          </p:cNvSpPr>
          <p:nvPr>
            <p:ph sz="half" idx="2" hasCustomPrompt="1"/>
          </p:nvPr>
        </p:nvSpPr>
        <p:spPr>
          <a:xfrm>
            <a:off x="4818890" y="2057400"/>
            <a:ext cx="3822192" cy="2606040"/>
          </a:xfrm>
        </p:spPr>
        <p:txBody>
          <a:bodyPr/>
          <a:lstStyle>
            <a:lvl1pPr>
              <a:spcBef>
                <a:spcPts val="450"/>
              </a:spcBef>
              <a:defRPr lang="en-US" sz="1600" b="1" kern="1200" cap="all" baseline="0" smtClean="0">
                <a:solidFill>
                  <a:schemeClr val="accent5"/>
                </a:solidFill>
                <a:latin typeface="Calibri" panose="020F0502020204030204" pitchFamily="34" charset="0"/>
                <a:ea typeface="+mn-ea"/>
                <a:cs typeface="Calibri" panose="020F0502020204030204" pitchFamily="34" charset="0"/>
              </a:defRPr>
            </a:lvl1pPr>
            <a:lvl2pPr>
              <a:spcBef>
                <a:spcPts val="450"/>
              </a:spcBef>
              <a:defRPr sz="1400">
                <a:solidFill>
                  <a:schemeClr val="tx1"/>
                </a:solidFill>
              </a:defRPr>
            </a:lvl2pPr>
            <a:lvl3pPr>
              <a:spcBef>
                <a:spcPts val="450"/>
              </a:spcBef>
              <a:defRPr sz="1200">
                <a:solidFill>
                  <a:schemeClr val="tx1"/>
                </a:solidFill>
              </a:defRPr>
            </a:lvl3pPr>
            <a:lvl4pPr>
              <a:spcBef>
                <a:spcPts val="450"/>
              </a:spcBef>
              <a:defRPr sz="1100">
                <a:solidFill>
                  <a:schemeClr val="tx1"/>
                </a:solidFill>
              </a:defRPr>
            </a:lvl4pPr>
            <a:lvl5pPr>
              <a:spcBef>
                <a:spcPts val="450"/>
              </a:spcBef>
              <a:defRPr sz="1100">
                <a:solidFill>
                  <a:schemeClr val="tx1"/>
                </a:solidFill>
              </a:defRPr>
            </a:lvl5pPr>
            <a:lvl6pPr>
              <a:defRPr sz="1350"/>
            </a:lvl6pPr>
            <a:lvl7pPr>
              <a:defRPr sz="1350"/>
            </a:lvl7pPr>
            <a:lvl8pPr>
              <a:defRPr sz="1350"/>
            </a:lvl8pPr>
            <a:lvl9pPr>
              <a:defRPr sz="1350"/>
            </a:lvl9pPr>
          </a:lstStyle>
          <a:p>
            <a:pPr marL="0" lvl="0" indent="0" algn="l" defTabSz="685800" rtl="0" eaLnBrk="1" latinLnBrk="0" hangingPunct="1">
              <a:lnSpc>
                <a:spcPct val="100000"/>
              </a:lnSpc>
              <a:spcBef>
                <a:spcPts val="450"/>
              </a:spcBef>
              <a:buFont typeface="Arial" panose="020B0604020202020204" pitchFamily="34" charset="0"/>
              <a:buNone/>
            </a:pPr>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10" name="Text Placeholder 9"/>
          <p:cNvSpPr>
            <a:spLocks noGrp="1"/>
          </p:cNvSpPr>
          <p:nvPr>
            <p:ph type="body" sz="quarter" idx="14"/>
          </p:nvPr>
        </p:nvSpPr>
        <p:spPr>
          <a:xfrm>
            <a:off x="502920" y="1097280"/>
            <a:ext cx="8138160" cy="822960"/>
          </a:xfrm>
        </p:spPr>
        <p:txBody>
          <a:bodyPr/>
          <a:lstStyle>
            <a:lvl1pPr>
              <a:defRPr sz="1800" b="0">
                <a:solidFill>
                  <a:schemeClr val="accent5"/>
                </a:solidFill>
                <a:latin typeface="+mn-lt"/>
              </a:defRPr>
            </a:lvl1pPr>
          </a:lstStyle>
          <a:p>
            <a:pPr lvl="0"/>
            <a:r>
              <a:rPr lang="en-US"/>
              <a:t>Click to edit Master text styles</a:t>
            </a:r>
          </a:p>
        </p:txBody>
      </p:sp>
      <p:sp>
        <p:nvSpPr>
          <p:cNvPr id="13" name="Text Placeholder 9">
            <a:extLst>
              <a:ext uri="{FF2B5EF4-FFF2-40B4-BE49-F238E27FC236}">
                <a16:creationId xmlns:a16="http://schemas.microsoft.com/office/drawing/2014/main" id="{0103B983-7A78-4387-9FF8-F8E9F50DC158}"/>
              </a:ext>
            </a:extLst>
          </p:cNvPr>
          <p:cNvSpPr>
            <a:spLocks noGrp="1"/>
          </p:cNvSpPr>
          <p:nvPr>
            <p:ph type="body" sz="quarter" idx="10"/>
          </p:nvPr>
        </p:nvSpPr>
        <p:spPr>
          <a:xfrm>
            <a:off x="502921" y="338465"/>
            <a:ext cx="5241925" cy="261610"/>
          </a:xfrm>
        </p:spPr>
        <p:txBody>
          <a:bodyPr>
            <a:spAutoFit/>
          </a:bodyPr>
          <a:lstStyle>
            <a:lvl1pPr>
              <a:defRPr sz="1400" b="0" cap="all" spc="150" baseline="0">
                <a:solidFill>
                  <a:schemeClr val="tx2"/>
                </a:solidFill>
              </a:defRPr>
            </a:lvl1pPr>
            <a:lvl2pPr marL="0" indent="0">
              <a:buNone/>
              <a:defRPr/>
            </a:lvl2pPr>
          </a:lstStyle>
          <a:p>
            <a:pPr lvl="0"/>
            <a:r>
              <a:rPr lang="en-US"/>
              <a:t>Click to edit Master text styles</a:t>
            </a:r>
          </a:p>
        </p:txBody>
      </p:sp>
      <p:sp>
        <p:nvSpPr>
          <p:cNvPr id="5" name="Date Placeholder 4">
            <a:extLst>
              <a:ext uri="{FF2B5EF4-FFF2-40B4-BE49-F238E27FC236}">
                <a16:creationId xmlns:a16="http://schemas.microsoft.com/office/drawing/2014/main" id="{D85EF054-CD28-3B42-B3D8-A4E23E17D28F}"/>
              </a:ext>
            </a:extLst>
          </p:cNvPr>
          <p:cNvSpPr>
            <a:spLocks noGrp="1"/>
          </p:cNvSpPr>
          <p:nvPr>
            <p:ph type="dt" sz="half" idx="15"/>
          </p:nvPr>
        </p:nvSpPr>
        <p:spPr>
          <a:xfrm>
            <a:off x="7574173" y="4767263"/>
            <a:ext cx="1188720" cy="273844"/>
          </a:xfrm>
          <a:prstGeom prst="rect">
            <a:avLst/>
          </a:prstGeom>
        </p:spPr>
        <p:txBody>
          <a:bodyPr/>
          <a:lstStyle/>
          <a:p>
            <a:fld id="{FBA602C5-A3CE-EE4B-8E72-2CA1CDB16543}" type="datetime4">
              <a:rPr lang="en-US" smtClean="0">
                <a:solidFill>
                  <a:srgbClr val="000000"/>
                </a:solidFill>
              </a:rPr>
              <a:t>August 14, 2023</a:t>
            </a:fld>
            <a:endParaRPr lang="en-US">
              <a:solidFill>
                <a:srgbClr val="000000"/>
              </a:solidFill>
            </a:endParaRPr>
          </a:p>
        </p:txBody>
      </p:sp>
      <p:sp>
        <p:nvSpPr>
          <p:cNvPr id="6" name="Footer Placeholder 5">
            <a:extLst>
              <a:ext uri="{FF2B5EF4-FFF2-40B4-BE49-F238E27FC236}">
                <a16:creationId xmlns:a16="http://schemas.microsoft.com/office/drawing/2014/main" id="{01833E2E-142C-E94C-81C8-9E5C2744FB89}"/>
              </a:ext>
            </a:extLst>
          </p:cNvPr>
          <p:cNvSpPr>
            <a:spLocks noGrp="1"/>
          </p:cNvSpPr>
          <p:nvPr>
            <p:ph type="ftr" sz="quarter" idx="16"/>
          </p:nvPr>
        </p:nvSpPr>
        <p:spPr>
          <a:xfrm>
            <a:off x="3014471" y="4767263"/>
            <a:ext cx="4480560" cy="273844"/>
          </a:xfrm>
          <a:prstGeom prst="rect">
            <a:avLst/>
          </a:prstGeom>
        </p:spPr>
        <p:txBody>
          <a:bodyPr/>
          <a:lstStyle/>
          <a:p>
            <a:r>
              <a:rPr lang="en-US" dirty="0"/>
              <a:t>ADD-140731-USA-EN |</a:t>
            </a:r>
          </a:p>
        </p:txBody>
      </p:sp>
      <p:sp>
        <p:nvSpPr>
          <p:cNvPr id="7" name="Slide Number Placeholder 6">
            <a:extLst>
              <a:ext uri="{FF2B5EF4-FFF2-40B4-BE49-F238E27FC236}">
                <a16:creationId xmlns:a16="http://schemas.microsoft.com/office/drawing/2014/main" id="{A8C516A2-96E1-BC4E-9AD9-6A608F2F3BEB}"/>
              </a:ext>
            </a:extLst>
          </p:cNvPr>
          <p:cNvSpPr>
            <a:spLocks noGrp="1"/>
          </p:cNvSpPr>
          <p:nvPr>
            <p:ph type="sldNum" sz="quarter" idx="17"/>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452344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818888" y="0"/>
            <a:ext cx="4325111" cy="5143500"/>
          </a:xfrm>
          <a:solidFill>
            <a:schemeClr val="bg2"/>
          </a:solidFill>
          <a:ln>
            <a:noFill/>
          </a:ln>
          <a:effectLst/>
        </p:spPr>
        <p:txBody>
          <a:bodyPr lIns="365760" rIns="365760" anchor="ctr" anchorCtr="1"/>
          <a:lstStyle>
            <a:lvl1pPr algn="ctr">
              <a:defRPr sz="1800" b="0" baseline="0">
                <a:solidFill>
                  <a:schemeClr val="tx2"/>
                </a:solidFill>
                <a:latin typeface="+mn-lt"/>
              </a:defRPr>
            </a:lvl1pPr>
          </a:lstStyle>
          <a:p>
            <a:r>
              <a:rPr lang="en-US"/>
              <a:t>Insert an image or chart </a:t>
            </a:r>
            <a:br>
              <a:rPr lang="en-US"/>
            </a:br>
            <a:r>
              <a:rPr lang="en-US"/>
              <a:t>within this placeholder </a:t>
            </a:r>
          </a:p>
        </p:txBody>
      </p:sp>
      <p:sp>
        <p:nvSpPr>
          <p:cNvPr id="2" name="Title 1"/>
          <p:cNvSpPr>
            <a:spLocks noGrp="1"/>
          </p:cNvSpPr>
          <p:nvPr>
            <p:ph type="title" hasCustomPrompt="1"/>
          </p:nvPr>
        </p:nvSpPr>
        <p:spPr>
          <a:xfrm>
            <a:off x="502920" y="600075"/>
            <a:ext cx="3822192" cy="360045"/>
          </a:xfrm>
        </p:spPr>
        <p:txBody>
          <a:bodyPr rIns="182880"/>
          <a:lstStyle>
            <a:lvl1pPr>
              <a:defRPr cap="none" baseline="0"/>
            </a:lvl1pPr>
          </a:lstStyle>
          <a:p>
            <a:r>
              <a:rPr lang="en-US"/>
              <a:t>Click to edit master title</a:t>
            </a:r>
          </a:p>
        </p:txBody>
      </p:sp>
      <p:sp>
        <p:nvSpPr>
          <p:cNvPr id="3" name="Content Placeholder 2"/>
          <p:cNvSpPr>
            <a:spLocks noGrp="1"/>
          </p:cNvSpPr>
          <p:nvPr>
            <p:ph sz="half" idx="1" hasCustomPrompt="1"/>
          </p:nvPr>
        </p:nvSpPr>
        <p:spPr>
          <a:xfrm>
            <a:off x="502920" y="1097280"/>
            <a:ext cx="3822192" cy="3463290"/>
          </a:xfrm>
        </p:spPr>
        <p:txBody>
          <a:bodyPr rIns="182880"/>
          <a:lstStyle>
            <a:lvl1pPr>
              <a:spcBef>
                <a:spcPts val="2250"/>
              </a:spcBef>
              <a:defRPr sz="1600" cap="all" baseline="0">
                <a:solidFill>
                  <a:schemeClr val="accent5"/>
                </a:solidFill>
              </a:defRPr>
            </a:lvl1pPr>
            <a:lvl2pPr>
              <a:defRPr sz="1400"/>
            </a:lvl2pPr>
            <a:lvl3pPr>
              <a:defRPr sz="110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11" name="Text Placeholder 9">
            <a:extLst>
              <a:ext uri="{FF2B5EF4-FFF2-40B4-BE49-F238E27FC236}">
                <a16:creationId xmlns:a16="http://schemas.microsoft.com/office/drawing/2014/main" id="{4EB8D071-B3BE-4FE7-850D-1AD18B8DA138}"/>
              </a:ext>
            </a:extLst>
          </p:cNvPr>
          <p:cNvSpPr>
            <a:spLocks noGrp="1"/>
          </p:cNvSpPr>
          <p:nvPr>
            <p:ph type="body" sz="quarter" idx="10"/>
          </p:nvPr>
        </p:nvSpPr>
        <p:spPr>
          <a:xfrm>
            <a:off x="502921" y="321320"/>
            <a:ext cx="3822192" cy="261610"/>
          </a:xfrm>
        </p:spPr>
        <p:txBody>
          <a:bodyPr wrap="square">
            <a:spAutoFit/>
          </a:bodyPr>
          <a:lstStyle>
            <a:lvl1pPr>
              <a:defRPr sz="1400" b="0" cap="all" spc="150" baseline="0">
                <a:solidFill>
                  <a:schemeClr val="tx2"/>
                </a:solidFill>
              </a:defRPr>
            </a:lvl1pPr>
            <a:lvl2pPr marL="0" indent="0">
              <a:buNone/>
              <a:defRPr/>
            </a:lvl2pPr>
          </a:lstStyle>
          <a:p>
            <a:pPr lvl="0"/>
            <a:r>
              <a:rPr lang="en-US"/>
              <a:t>Click to edit Master text styles</a:t>
            </a:r>
          </a:p>
        </p:txBody>
      </p:sp>
      <p:sp>
        <p:nvSpPr>
          <p:cNvPr id="4" name="Date Placeholder 3">
            <a:extLst>
              <a:ext uri="{FF2B5EF4-FFF2-40B4-BE49-F238E27FC236}">
                <a16:creationId xmlns:a16="http://schemas.microsoft.com/office/drawing/2014/main" id="{1B0839FF-61BB-B847-AEA3-C43B540AAA46}"/>
              </a:ext>
            </a:extLst>
          </p:cNvPr>
          <p:cNvSpPr>
            <a:spLocks noGrp="1"/>
          </p:cNvSpPr>
          <p:nvPr>
            <p:ph type="dt" sz="half" idx="15"/>
          </p:nvPr>
        </p:nvSpPr>
        <p:spPr>
          <a:xfrm>
            <a:off x="7574173" y="4767263"/>
            <a:ext cx="1188720" cy="273844"/>
          </a:xfrm>
          <a:prstGeom prst="rect">
            <a:avLst/>
          </a:prstGeom>
        </p:spPr>
        <p:txBody>
          <a:bodyPr/>
          <a:lstStyle/>
          <a:p>
            <a:fld id="{FBA602C5-A3CE-EE4B-8E72-2CA1CDB16543}" type="datetime4">
              <a:rPr lang="en-US" smtClean="0">
                <a:solidFill>
                  <a:srgbClr val="000000"/>
                </a:solidFill>
              </a:rPr>
              <a:t>August 14, 2023</a:t>
            </a:fld>
            <a:endParaRPr lang="en-US">
              <a:solidFill>
                <a:srgbClr val="000000"/>
              </a:solidFill>
            </a:endParaRPr>
          </a:p>
        </p:txBody>
      </p:sp>
      <p:sp>
        <p:nvSpPr>
          <p:cNvPr id="5" name="Footer Placeholder 4">
            <a:extLst>
              <a:ext uri="{FF2B5EF4-FFF2-40B4-BE49-F238E27FC236}">
                <a16:creationId xmlns:a16="http://schemas.microsoft.com/office/drawing/2014/main" id="{FAFFCE1D-EA4C-4043-9A75-EA3AB538412C}"/>
              </a:ext>
            </a:extLst>
          </p:cNvPr>
          <p:cNvSpPr>
            <a:spLocks noGrp="1"/>
          </p:cNvSpPr>
          <p:nvPr>
            <p:ph type="ftr" sz="quarter" idx="16"/>
          </p:nvPr>
        </p:nvSpPr>
        <p:spPr>
          <a:xfrm>
            <a:off x="3014471" y="4767263"/>
            <a:ext cx="4480560" cy="273844"/>
          </a:xfrm>
          <a:prstGeom prst="rect">
            <a:avLst/>
          </a:prstGeom>
        </p:spPr>
        <p:txBody>
          <a:bodyPr/>
          <a:lstStyle/>
          <a:p>
            <a:r>
              <a:rPr lang="en-US" dirty="0"/>
              <a:t>ADD-140731-USA-EN |</a:t>
            </a:r>
          </a:p>
        </p:txBody>
      </p:sp>
      <p:sp>
        <p:nvSpPr>
          <p:cNvPr id="6" name="Slide Number Placeholder 5">
            <a:extLst>
              <a:ext uri="{FF2B5EF4-FFF2-40B4-BE49-F238E27FC236}">
                <a16:creationId xmlns:a16="http://schemas.microsoft.com/office/drawing/2014/main" id="{DC918EFC-0C8D-E14A-A9D4-A328A842009D}"/>
              </a:ext>
            </a:extLst>
          </p:cNvPr>
          <p:cNvSpPr>
            <a:spLocks noGrp="1"/>
          </p:cNvSpPr>
          <p:nvPr>
            <p:ph type="sldNum" sz="quarter" idx="17"/>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343968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0" y="0"/>
            <a:ext cx="4314969" cy="5143500"/>
          </a:xfrm>
          <a:solidFill>
            <a:schemeClr val="bg2"/>
          </a:solidFill>
          <a:ln>
            <a:noFill/>
          </a:ln>
          <a:effectLst/>
        </p:spPr>
        <p:txBody>
          <a:bodyPr lIns="365760" rIns="365760" anchor="ctr" anchorCtr="1"/>
          <a:lstStyle>
            <a:lvl1pPr algn="ctr">
              <a:defRPr sz="1800" b="0" baseline="0">
                <a:solidFill>
                  <a:schemeClr val="tx2"/>
                </a:solidFill>
                <a:latin typeface="+mn-lt"/>
              </a:defRPr>
            </a:lvl1pPr>
          </a:lstStyle>
          <a:p>
            <a:r>
              <a:rPr lang="en-US"/>
              <a:t>Insert an image or chart </a:t>
            </a:r>
            <a:br>
              <a:rPr lang="en-US"/>
            </a:br>
            <a:r>
              <a:rPr lang="en-US"/>
              <a:t>within this placeholder </a:t>
            </a:r>
          </a:p>
        </p:txBody>
      </p:sp>
      <p:sp>
        <p:nvSpPr>
          <p:cNvPr id="2" name="Title 1"/>
          <p:cNvSpPr>
            <a:spLocks noGrp="1"/>
          </p:cNvSpPr>
          <p:nvPr>
            <p:ph type="title" hasCustomPrompt="1"/>
          </p:nvPr>
        </p:nvSpPr>
        <p:spPr>
          <a:xfrm>
            <a:off x="4823460" y="600075"/>
            <a:ext cx="3822192" cy="360045"/>
          </a:xfrm>
        </p:spPr>
        <p:txBody>
          <a:bodyPr rIns="182880"/>
          <a:lstStyle>
            <a:lvl1pPr>
              <a:defRPr cap="none" baseline="0"/>
            </a:lvl1pPr>
          </a:lstStyle>
          <a:p>
            <a:r>
              <a:rPr lang="en-US"/>
              <a:t>Click to edit master title</a:t>
            </a:r>
          </a:p>
        </p:txBody>
      </p:sp>
      <p:sp>
        <p:nvSpPr>
          <p:cNvPr id="3" name="Content Placeholder 2"/>
          <p:cNvSpPr>
            <a:spLocks noGrp="1"/>
          </p:cNvSpPr>
          <p:nvPr>
            <p:ph sz="half" idx="1" hasCustomPrompt="1"/>
          </p:nvPr>
        </p:nvSpPr>
        <p:spPr>
          <a:xfrm>
            <a:off x="4823460" y="1097280"/>
            <a:ext cx="3822192" cy="3463290"/>
          </a:xfrm>
        </p:spPr>
        <p:txBody>
          <a:bodyPr rIns="182880"/>
          <a:lstStyle>
            <a:lvl1pPr>
              <a:spcBef>
                <a:spcPts val="2250"/>
              </a:spcBef>
              <a:defRPr sz="1600" cap="all" baseline="0">
                <a:solidFill>
                  <a:schemeClr val="accent5"/>
                </a:solidFill>
              </a:defRPr>
            </a:lvl1pPr>
            <a:lvl2pPr>
              <a:defRPr sz="1400"/>
            </a:lvl2pPr>
            <a:lvl3pPr>
              <a:defRPr sz="110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5" name="Text Placeholder 9">
            <a:extLst>
              <a:ext uri="{FF2B5EF4-FFF2-40B4-BE49-F238E27FC236}">
                <a16:creationId xmlns:a16="http://schemas.microsoft.com/office/drawing/2014/main" id="{CA4907C1-05C0-432F-88DA-D1192ED2D399}"/>
              </a:ext>
            </a:extLst>
          </p:cNvPr>
          <p:cNvSpPr>
            <a:spLocks noGrp="1"/>
          </p:cNvSpPr>
          <p:nvPr>
            <p:ph type="body" sz="quarter" idx="10"/>
          </p:nvPr>
        </p:nvSpPr>
        <p:spPr>
          <a:xfrm>
            <a:off x="4823461" y="338465"/>
            <a:ext cx="3822192" cy="261610"/>
          </a:xfrm>
        </p:spPr>
        <p:txBody>
          <a:bodyPr wrap="square">
            <a:spAutoFit/>
          </a:bodyPr>
          <a:lstStyle>
            <a:lvl1pPr>
              <a:defRPr sz="1400" b="0" cap="all" spc="150" baseline="0">
                <a:solidFill>
                  <a:schemeClr val="tx2"/>
                </a:solidFill>
              </a:defRPr>
            </a:lvl1pPr>
            <a:lvl2pPr marL="0" indent="0">
              <a:buNone/>
              <a:defRPr/>
            </a:lvl2pPr>
          </a:lstStyle>
          <a:p>
            <a:pPr lvl="0"/>
            <a:r>
              <a:rPr lang="en-US"/>
              <a:t>Click to edit Master text styles</a:t>
            </a:r>
          </a:p>
        </p:txBody>
      </p:sp>
      <p:sp>
        <p:nvSpPr>
          <p:cNvPr id="9" name="Content Placeholder 2">
            <a:extLst>
              <a:ext uri="{FF2B5EF4-FFF2-40B4-BE49-F238E27FC236}">
                <a16:creationId xmlns:a16="http://schemas.microsoft.com/office/drawing/2014/main" id="{293BCD0C-E2DE-4C46-9A2A-83999999FECA}"/>
              </a:ext>
            </a:extLst>
          </p:cNvPr>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a:solidFill>
                  <a:schemeClr val="tx1"/>
                </a:solidFill>
                <a:latin typeface="Calibri" panose="020F0502020204030204" pitchFamily="34" charset="0"/>
                <a:cs typeface="Calibri" panose="020F0502020204030204" pitchFamily="34" charset="0"/>
              </a:rPr>
              <a:t>Proprietary and confidential — do not distribute</a:t>
            </a:r>
          </a:p>
        </p:txBody>
      </p:sp>
      <p:sp>
        <p:nvSpPr>
          <p:cNvPr id="4" name="Date Placeholder 3">
            <a:extLst>
              <a:ext uri="{FF2B5EF4-FFF2-40B4-BE49-F238E27FC236}">
                <a16:creationId xmlns:a16="http://schemas.microsoft.com/office/drawing/2014/main" id="{BECEE3C9-230E-CF47-A897-32DEA177722A}"/>
              </a:ext>
            </a:extLst>
          </p:cNvPr>
          <p:cNvSpPr>
            <a:spLocks noGrp="1"/>
          </p:cNvSpPr>
          <p:nvPr>
            <p:ph type="dt" sz="half" idx="15"/>
          </p:nvPr>
        </p:nvSpPr>
        <p:spPr>
          <a:xfrm>
            <a:off x="7574173" y="4767263"/>
            <a:ext cx="1188720" cy="273844"/>
          </a:xfrm>
          <a:prstGeom prst="rect">
            <a:avLst/>
          </a:prstGeom>
        </p:spPr>
        <p:txBody>
          <a:bodyPr/>
          <a:lstStyle/>
          <a:p>
            <a:fld id="{FBA602C5-A3CE-EE4B-8E72-2CA1CDB16543}" type="datetime4">
              <a:rPr lang="en-US" smtClean="0">
                <a:solidFill>
                  <a:srgbClr val="000000"/>
                </a:solidFill>
              </a:rPr>
              <a:t>August 14, 2023</a:t>
            </a:fld>
            <a:endParaRPr lang="en-US">
              <a:solidFill>
                <a:srgbClr val="000000"/>
              </a:solidFill>
            </a:endParaRPr>
          </a:p>
        </p:txBody>
      </p:sp>
      <p:sp>
        <p:nvSpPr>
          <p:cNvPr id="6" name="Footer Placeholder 5">
            <a:extLst>
              <a:ext uri="{FF2B5EF4-FFF2-40B4-BE49-F238E27FC236}">
                <a16:creationId xmlns:a16="http://schemas.microsoft.com/office/drawing/2014/main" id="{98DFEEB1-2560-684C-8508-02FAAF3251C6}"/>
              </a:ext>
            </a:extLst>
          </p:cNvPr>
          <p:cNvSpPr>
            <a:spLocks noGrp="1"/>
          </p:cNvSpPr>
          <p:nvPr>
            <p:ph type="ftr" sz="quarter" idx="16"/>
          </p:nvPr>
        </p:nvSpPr>
        <p:spPr>
          <a:xfrm>
            <a:off x="3014471" y="4767263"/>
            <a:ext cx="4480560" cy="273844"/>
          </a:xfrm>
          <a:prstGeom prst="rect">
            <a:avLst/>
          </a:prstGeom>
        </p:spPr>
        <p:txBody>
          <a:bodyPr/>
          <a:lstStyle/>
          <a:p>
            <a:r>
              <a:rPr lang="en-US" dirty="0"/>
              <a:t>ADD-140731-USA-EN |</a:t>
            </a:r>
          </a:p>
        </p:txBody>
      </p:sp>
      <p:sp>
        <p:nvSpPr>
          <p:cNvPr id="7" name="Slide Number Placeholder 6">
            <a:extLst>
              <a:ext uri="{FF2B5EF4-FFF2-40B4-BE49-F238E27FC236}">
                <a16:creationId xmlns:a16="http://schemas.microsoft.com/office/drawing/2014/main" id="{85036C00-05EE-124C-BAFE-07A910002BD3}"/>
              </a:ext>
            </a:extLst>
          </p:cNvPr>
          <p:cNvSpPr>
            <a:spLocks noGrp="1"/>
          </p:cNvSpPr>
          <p:nvPr>
            <p:ph type="sldNum" sz="quarter" idx="17"/>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614868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600075"/>
            <a:ext cx="8138159" cy="360045"/>
          </a:xfrm>
        </p:spPr>
        <p:txBody>
          <a:bodyPr/>
          <a:lstStyle>
            <a:lvl1pPr>
              <a:defRPr cap="none"/>
            </a:lvl1pPr>
          </a:lstStyle>
          <a:p>
            <a:r>
              <a:rPr lang="en-US"/>
              <a:t>Click to edit master title style</a:t>
            </a:r>
          </a:p>
        </p:txBody>
      </p:sp>
      <p:sp>
        <p:nvSpPr>
          <p:cNvPr id="8" name="Text Placeholder 9">
            <a:extLst>
              <a:ext uri="{FF2B5EF4-FFF2-40B4-BE49-F238E27FC236}">
                <a16:creationId xmlns:a16="http://schemas.microsoft.com/office/drawing/2014/main" id="{9F1B05F3-90A1-4152-BCA8-1DCF7545457A}"/>
              </a:ext>
            </a:extLst>
          </p:cNvPr>
          <p:cNvSpPr>
            <a:spLocks noGrp="1"/>
          </p:cNvSpPr>
          <p:nvPr>
            <p:ph type="body" sz="quarter" idx="10"/>
          </p:nvPr>
        </p:nvSpPr>
        <p:spPr>
          <a:xfrm>
            <a:off x="502921" y="338465"/>
            <a:ext cx="5241925" cy="261610"/>
          </a:xfrm>
        </p:spPr>
        <p:txBody>
          <a:bodyPr>
            <a:spAutoFit/>
          </a:bodyPr>
          <a:lstStyle>
            <a:lvl1pPr>
              <a:defRPr sz="1400" b="0" cap="all" spc="150" baseline="0">
                <a:solidFill>
                  <a:schemeClr val="tx2"/>
                </a:solidFill>
              </a:defRPr>
            </a:lvl1pPr>
            <a:lvl2pPr marL="0" indent="0">
              <a:buNone/>
              <a:defRPr/>
            </a:lvl2pPr>
          </a:lstStyle>
          <a:p>
            <a:pPr lvl="0"/>
            <a:r>
              <a:rPr lang="en-US"/>
              <a:t>Click to edit Master text styles</a:t>
            </a:r>
          </a:p>
        </p:txBody>
      </p:sp>
      <p:sp>
        <p:nvSpPr>
          <p:cNvPr id="3" name="Date Placeholder 2">
            <a:extLst>
              <a:ext uri="{FF2B5EF4-FFF2-40B4-BE49-F238E27FC236}">
                <a16:creationId xmlns:a16="http://schemas.microsoft.com/office/drawing/2014/main" id="{06218C7B-2B18-8041-889D-05F338D8332D}"/>
              </a:ext>
            </a:extLst>
          </p:cNvPr>
          <p:cNvSpPr>
            <a:spLocks noGrp="1"/>
          </p:cNvSpPr>
          <p:nvPr>
            <p:ph type="dt" sz="half" idx="11"/>
          </p:nvPr>
        </p:nvSpPr>
        <p:spPr>
          <a:xfrm>
            <a:off x="7574173" y="4767263"/>
            <a:ext cx="1188720" cy="273844"/>
          </a:xfrm>
          <a:prstGeom prst="rect">
            <a:avLst/>
          </a:prstGeom>
        </p:spPr>
        <p:txBody>
          <a:bodyPr/>
          <a:lstStyle/>
          <a:p>
            <a:fld id="{FBA602C5-A3CE-EE4B-8E72-2CA1CDB16543}" type="datetime4">
              <a:rPr lang="en-US" smtClean="0">
                <a:solidFill>
                  <a:srgbClr val="000000"/>
                </a:solidFill>
              </a:rPr>
              <a:t>August 14, 2023</a:t>
            </a:fld>
            <a:endParaRPr lang="en-US">
              <a:solidFill>
                <a:srgbClr val="000000"/>
              </a:solidFill>
            </a:endParaRPr>
          </a:p>
        </p:txBody>
      </p:sp>
      <p:sp>
        <p:nvSpPr>
          <p:cNvPr id="4" name="Footer Placeholder 3">
            <a:extLst>
              <a:ext uri="{FF2B5EF4-FFF2-40B4-BE49-F238E27FC236}">
                <a16:creationId xmlns:a16="http://schemas.microsoft.com/office/drawing/2014/main" id="{2B9D8033-0A33-8343-9C5B-F194C05A61C9}"/>
              </a:ext>
            </a:extLst>
          </p:cNvPr>
          <p:cNvSpPr>
            <a:spLocks noGrp="1"/>
          </p:cNvSpPr>
          <p:nvPr>
            <p:ph type="ftr" sz="quarter" idx="12"/>
          </p:nvPr>
        </p:nvSpPr>
        <p:spPr>
          <a:xfrm>
            <a:off x="3014471" y="4767263"/>
            <a:ext cx="4480560" cy="273844"/>
          </a:xfrm>
          <a:prstGeom prst="rect">
            <a:avLst/>
          </a:prstGeom>
        </p:spPr>
        <p:txBody>
          <a:bodyPr/>
          <a:lstStyle/>
          <a:p>
            <a:r>
              <a:rPr lang="en-US" dirty="0"/>
              <a:t>ADD-140731-USA-EN |</a:t>
            </a:r>
          </a:p>
        </p:txBody>
      </p:sp>
      <p:sp>
        <p:nvSpPr>
          <p:cNvPr id="5" name="Slide Number Placeholder 4">
            <a:extLst>
              <a:ext uri="{FF2B5EF4-FFF2-40B4-BE49-F238E27FC236}">
                <a16:creationId xmlns:a16="http://schemas.microsoft.com/office/drawing/2014/main" id="{DDE0B57A-7A7C-7F4E-803D-262719565B29}"/>
              </a:ext>
            </a:extLst>
          </p:cNvPr>
          <p:cNvSpPr>
            <a:spLocks noGrp="1"/>
          </p:cNvSpPr>
          <p:nvPr>
            <p:ph type="sldNum" sz="quarter" idx="13"/>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081825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D6E51F-707E-204E-961D-7F2179A85C90}"/>
              </a:ext>
            </a:extLst>
          </p:cNvPr>
          <p:cNvSpPr>
            <a:spLocks noGrp="1"/>
          </p:cNvSpPr>
          <p:nvPr>
            <p:ph type="dt" sz="half" idx="10"/>
          </p:nvPr>
        </p:nvSpPr>
        <p:spPr>
          <a:xfrm>
            <a:off x="7574173" y="4767263"/>
            <a:ext cx="1188720" cy="273844"/>
          </a:xfrm>
          <a:prstGeom prst="rect">
            <a:avLst/>
          </a:prstGeom>
        </p:spPr>
        <p:txBody>
          <a:bodyPr/>
          <a:lstStyle/>
          <a:p>
            <a:fld id="{FBA602C5-A3CE-EE4B-8E72-2CA1CDB16543}" type="datetime4">
              <a:rPr lang="en-US" smtClean="0">
                <a:solidFill>
                  <a:srgbClr val="000000"/>
                </a:solidFill>
              </a:rPr>
              <a:t>August 14, 2023</a:t>
            </a:fld>
            <a:endParaRPr lang="en-US">
              <a:solidFill>
                <a:srgbClr val="000000"/>
              </a:solidFill>
            </a:endParaRPr>
          </a:p>
        </p:txBody>
      </p:sp>
      <p:sp>
        <p:nvSpPr>
          <p:cNvPr id="3" name="Footer Placeholder 2">
            <a:extLst>
              <a:ext uri="{FF2B5EF4-FFF2-40B4-BE49-F238E27FC236}">
                <a16:creationId xmlns:a16="http://schemas.microsoft.com/office/drawing/2014/main" id="{6BE9AB03-BB9C-094E-AC1F-E3D48393C9E9}"/>
              </a:ext>
            </a:extLst>
          </p:cNvPr>
          <p:cNvSpPr>
            <a:spLocks noGrp="1"/>
          </p:cNvSpPr>
          <p:nvPr>
            <p:ph type="ftr" sz="quarter" idx="11"/>
          </p:nvPr>
        </p:nvSpPr>
        <p:spPr>
          <a:xfrm>
            <a:off x="3014471" y="4767263"/>
            <a:ext cx="4480560" cy="273844"/>
          </a:xfrm>
          <a:prstGeom prst="rect">
            <a:avLst/>
          </a:prstGeom>
        </p:spPr>
        <p:txBody>
          <a:bodyPr/>
          <a:lstStyle/>
          <a:p>
            <a:r>
              <a:rPr lang="en-US" dirty="0"/>
              <a:t>ADD-140731-USA-EN |</a:t>
            </a:r>
          </a:p>
        </p:txBody>
      </p:sp>
      <p:sp>
        <p:nvSpPr>
          <p:cNvPr id="4" name="Slide Number Placeholder 3">
            <a:extLst>
              <a:ext uri="{FF2B5EF4-FFF2-40B4-BE49-F238E27FC236}">
                <a16:creationId xmlns:a16="http://schemas.microsoft.com/office/drawing/2014/main" id="{1075A50E-7EC7-4B44-93CD-B406A5EC34B5}"/>
              </a:ext>
            </a:extLst>
          </p:cNvPr>
          <p:cNvSpPr>
            <a:spLocks noGrp="1"/>
          </p:cNvSpPr>
          <p:nvPr>
            <p:ph type="sldNum" sz="quarter" idx="12"/>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638649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Full Page Char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600075"/>
            <a:ext cx="8138160" cy="360045"/>
          </a:xfrm>
        </p:spPr>
        <p:txBody>
          <a:bodyPr/>
          <a:lstStyle>
            <a:lvl1pPr>
              <a:defRPr cap="none" baseline="0"/>
            </a:lvl1pPr>
          </a:lstStyle>
          <a:p>
            <a:r>
              <a:rPr lang="en-US"/>
              <a:t>Click to edit master title style</a:t>
            </a:r>
          </a:p>
        </p:txBody>
      </p:sp>
      <p:sp>
        <p:nvSpPr>
          <p:cNvPr id="7" name="Text Placeholder 6"/>
          <p:cNvSpPr>
            <a:spLocks noGrp="1"/>
          </p:cNvSpPr>
          <p:nvPr>
            <p:ph type="body" sz="quarter" idx="13" hasCustomPrompt="1"/>
          </p:nvPr>
        </p:nvSpPr>
        <p:spPr>
          <a:xfrm>
            <a:off x="502920" y="1147361"/>
            <a:ext cx="8138160" cy="477054"/>
          </a:xfrm>
        </p:spPr>
        <p:txBody>
          <a:bodyPr wrap="square">
            <a:spAutoFit/>
          </a:bodyPr>
          <a:lstStyle>
            <a:lvl1pPr>
              <a:lnSpc>
                <a:spcPct val="100000"/>
              </a:lnSpc>
              <a:spcBef>
                <a:spcPts val="0"/>
              </a:spcBef>
              <a:defRPr sz="1600"/>
            </a:lvl1pPr>
            <a:lvl2pPr marL="0" indent="0">
              <a:lnSpc>
                <a:spcPct val="100000"/>
              </a:lnSpc>
              <a:spcBef>
                <a:spcPts val="0"/>
              </a:spcBef>
              <a:buNone/>
              <a:defRPr sz="1200">
                <a:latin typeface="+mj-lt"/>
              </a:defRPr>
            </a:lvl2pPr>
          </a:lstStyle>
          <a:p>
            <a:pPr lvl="0"/>
            <a:r>
              <a:rPr lang="en-US"/>
              <a:t>CLICK TO EDIT CHART TITLE</a:t>
            </a:r>
          </a:p>
          <a:p>
            <a:pPr lvl="1"/>
            <a:r>
              <a:rPr lang="en-US"/>
              <a:t>Second level for chart subtitle</a:t>
            </a:r>
          </a:p>
        </p:txBody>
      </p:sp>
      <p:sp>
        <p:nvSpPr>
          <p:cNvPr id="9" name="Chart Placeholder 8"/>
          <p:cNvSpPr>
            <a:spLocks noGrp="1"/>
          </p:cNvSpPr>
          <p:nvPr>
            <p:ph type="chart" sz="quarter" idx="14"/>
          </p:nvPr>
        </p:nvSpPr>
        <p:spPr>
          <a:xfrm>
            <a:off x="502920" y="1714500"/>
            <a:ext cx="8138160" cy="2743200"/>
          </a:xfrm>
        </p:spPr>
        <p:txBody>
          <a:bodyPr rIns="0" anchor="ctr" anchorCtr="1"/>
          <a:lstStyle/>
          <a:p>
            <a:r>
              <a:rPr lang="en-US"/>
              <a:t>Click icon to add chart</a:t>
            </a:r>
          </a:p>
        </p:txBody>
      </p:sp>
      <p:sp>
        <p:nvSpPr>
          <p:cNvPr id="10" name="Text Placeholder 9">
            <a:extLst>
              <a:ext uri="{FF2B5EF4-FFF2-40B4-BE49-F238E27FC236}">
                <a16:creationId xmlns:a16="http://schemas.microsoft.com/office/drawing/2014/main" id="{89DDAC4C-B8DE-4934-AA43-2F1BF0898FDA}"/>
              </a:ext>
            </a:extLst>
          </p:cNvPr>
          <p:cNvSpPr>
            <a:spLocks noGrp="1"/>
          </p:cNvSpPr>
          <p:nvPr>
            <p:ph type="body" sz="quarter" idx="10"/>
          </p:nvPr>
        </p:nvSpPr>
        <p:spPr>
          <a:xfrm>
            <a:off x="502921" y="327743"/>
            <a:ext cx="5241925" cy="261610"/>
          </a:xfrm>
        </p:spPr>
        <p:txBody>
          <a:bodyPr>
            <a:spAutoFit/>
          </a:bodyPr>
          <a:lstStyle>
            <a:lvl1pPr>
              <a:defRPr sz="1400" b="0" cap="all" spc="150" baseline="0">
                <a:solidFill>
                  <a:schemeClr val="tx2"/>
                </a:solidFill>
              </a:defRPr>
            </a:lvl1pPr>
            <a:lvl2pPr marL="0" indent="0">
              <a:buNone/>
              <a:defRPr/>
            </a:lvl2pPr>
          </a:lstStyle>
          <a:p>
            <a:pPr lvl="0"/>
            <a:r>
              <a:rPr lang="en-US"/>
              <a:t>Click to edit Master text styles</a:t>
            </a:r>
          </a:p>
        </p:txBody>
      </p:sp>
      <p:sp>
        <p:nvSpPr>
          <p:cNvPr id="11" name="Text Placeholder 7">
            <a:extLst>
              <a:ext uri="{FF2B5EF4-FFF2-40B4-BE49-F238E27FC236}">
                <a16:creationId xmlns:a16="http://schemas.microsoft.com/office/drawing/2014/main" id="{9EC28EA1-A6A2-7A48-8BDA-1B314F3C2445}"/>
              </a:ext>
            </a:extLst>
          </p:cNvPr>
          <p:cNvSpPr>
            <a:spLocks noGrp="1"/>
          </p:cNvSpPr>
          <p:nvPr>
            <p:ph type="body" sz="quarter" idx="16"/>
          </p:nvPr>
        </p:nvSpPr>
        <p:spPr>
          <a:xfrm>
            <a:off x="502920" y="4616896"/>
            <a:ext cx="8138160" cy="170816"/>
          </a:xfrm>
        </p:spPr>
        <p:txBody>
          <a:bodyPr wrap="square" anchor="b" anchorCtr="0">
            <a:spAutoFit/>
          </a:bodyPr>
          <a:lstStyle>
            <a:lvl1pPr>
              <a:lnSpc>
                <a:spcPct val="90000"/>
              </a:lnSpc>
              <a:spcBef>
                <a:spcPts val="200"/>
              </a:spcBef>
              <a:defRPr sz="900" b="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6" name="Date Placeholder 5">
            <a:extLst>
              <a:ext uri="{FF2B5EF4-FFF2-40B4-BE49-F238E27FC236}">
                <a16:creationId xmlns:a16="http://schemas.microsoft.com/office/drawing/2014/main" id="{6791417B-1458-4548-B351-36479CED0602}"/>
              </a:ext>
            </a:extLst>
          </p:cNvPr>
          <p:cNvSpPr>
            <a:spLocks noGrp="1"/>
          </p:cNvSpPr>
          <p:nvPr>
            <p:ph type="dt" sz="half" idx="17"/>
          </p:nvPr>
        </p:nvSpPr>
        <p:spPr>
          <a:xfrm>
            <a:off x="7574173" y="4767263"/>
            <a:ext cx="1188720" cy="273844"/>
          </a:xfrm>
          <a:prstGeom prst="rect">
            <a:avLst/>
          </a:prstGeom>
        </p:spPr>
        <p:txBody>
          <a:bodyPr/>
          <a:lstStyle/>
          <a:p>
            <a:fld id="{FBA602C5-A3CE-EE4B-8E72-2CA1CDB16543}" type="datetime4">
              <a:rPr lang="en-US" smtClean="0">
                <a:solidFill>
                  <a:srgbClr val="000000"/>
                </a:solidFill>
              </a:rPr>
              <a:t>August 14, 2023</a:t>
            </a:fld>
            <a:endParaRPr lang="en-US">
              <a:solidFill>
                <a:srgbClr val="000000"/>
              </a:solidFill>
            </a:endParaRPr>
          </a:p>
        </p:txBody>
      </p:sp>
      <p:sp>
        <p:nvSpPr>
          <p:cNvPr id="8" name="Footer Placeholder 7">
            <a:extLst>
              <a:ext uri="{FF2B5EF4-FFF2-40B4-BE49-F238E27FC236}">
                <a16:creationId xmlns:a16="http://schemas.microsoft.com/office/drawing/2014/main" id="{F7CB77F2-1C82-D84E-A0A2-64D9100C23A4}"/>
              </a:ext>
            </a:extLst>
          </p:cNvPr>
          <p:cNvSpPr>
            <a:spLocks noGrp="1"/>
          </p:cNvSpPr>
          <p:nvPr>
            <p:ph type="ftr" sz="quarter" idx="18"/>
          </p:nvPr>
        </p:nvSpPr>
        <p:spPr>
          <a:xfrm>
            <a:off x="3014471" y="4767263"/>
            <a:ext cx="4480560" cy="273844"/>
          </a:xfrm>
          <a:prstGeom prst="rect">
            <a:avLst/>
          </a:prstGeom>
        </p:spPr>
        <p:txBody>
          <a:bodyPr/>
          <a:lstStyle/>
          <a:p>
            <a:r>
              <a:rPr lang="en-US" dirty="0"/>
              <a:t>ADD-140731-USA-EN |</a:t>
            </a:r>
          </a:p>
        </p:txBody>
      </p:sp>
      <p:sp>
        <p:nvSpPr>
          <p:cNvPr id="15" name="Slide Number Placeholder 14">
            <a:extLst>
              <a:ext uri="{FF2B5EF4-FFF2-40B4-BE49-F238E27FC236}">
                <a16:creationId xmlns:a16="http://schemas.microsoft.com/office/drawing/2014/main" id="{214422C4-5FDF-6C44-83B3-AED5C55522A5}"/>
              </a:ext>
            </a:extLst>
          </p:cNvPr>
          <p:cNvSpPr>
            <a:spLocks noGrp="1"/>
          </p:cNvSpPr>
          <p:nvPr>
            <p:ph type="sldNum" sz="quarter" idx="19"/>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617729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2331719"/>
            <a:ext cx="8138160" cy="1234440"/>
          </a:xfrm>
        </p:spPr>
        <p:txBody>
          <a:bodyPr wrap="square" rIns="0" bIns="0" anchor="t">
            <a:noAutofit/>
          </a:bodyPr>
          <a:lstStyle>
            <a:lvl1pPr algn="l">
              <a:lnSpc>
                <a:spcPct val="80000"/>
              </a:lnSpc>
              <a:defRPr sz="4400" b="0" cap="none" spc="0" baseline="0">
                <a:solidFill>
                  <a:schemeClr val="bg1"/>
                </a:solidFill>
                <a:latin typeface="+mn-lt"/>
              </a:defRPr>
            </a:lvl1pPr>
          </a:lstStyle>
          <a:p>
            <a:r>
              <a:rPr lang="en-US"/>
              <a:t>Click to edit master title style</a:t>
            </a:r>
          </a:p>
        </p:txBody>
      </p:sp>
      <p:sp>
        <p:nvSpPr>
          <p:cNvPr id="3" name="Text Placeholder 2"/>
          <p:cNvSpPr>
            <a:spLocks noGrp="1"/>
          </p:cNvSpPr>
          <p:nvPr>
            <p:ph type="body" idx="1" hasCustomPrompt="1"/>
          </p:nvPr>
        </p:nvSpPr>
        <p:spPr bwMode="gray">
          <a:xfrm>
            <a:off x="502919" y="1748790"/>
            <a:ext cx="8138159" cy="480060"/>
          </a:xfrm>
        </p:spPr>
        <p:txBody>
          <a:bodyPr rIns="0" bIns="0" anchor="b"/>
          <a:lstStyle>
            <a:lvl1pPr marL="0" indent="0">
              <a:lnSpc>
                <a:spcPct val="100000"/>
              </a:lnSpc>
              <a:buNone/>
              <a:defRPr sz="1800" b="1" cap="all" spc="150" baseline="0">
                <a:solidFill>
                  <a:schemeClr val="bg1"/>
                </a:solidFill>
                <a:latin typeface="Calibri" panose="020F0502020204030204" pitchFamily="34" charset="0"/>
                <a:cs typeface="Calibri" panose="020F050202020403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8" name="Content Placeholder 2">
            <a:extLst>
              <a:ext uri="{FF2B5EF4-FFF2-40B4-BE49-F238E27FC236}">
                <a16:creationId xmlns:a16="http://schemas.microsoft.com/office/drawing/2014/main" id="{532A7BC7-4931-A945-B82A-275C5A50BD97}"/>
              </a:ext>
            </a:extLst>
          </p:cNvPr>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a:solidFill>
                  <a:prstClr val="white"/>
                </a:solidFill>
                <a:latin typeface="Calibri" panose="020F0502020204030204" pitchFamily="34" charset="0"/>
                <a:cs typeface="Calibri" panose="020F0502020204030204" pitchFamily="34" charset="0"/>
              </a:rPr>
              <a:t>Proprietary and confidential — do not distribute</a:t>
            </a:r>
          </a:p>
        </p:txBody>
      </p:sp>
      <p:sp>
        <p:nvSpPr>
          <p:cNvPr id="4" name="Date Placeholder 3">
            <a:extLst>
              <a:ext uri="{FF2B5EF4-FFF2-40B4-BE49-F238E27FC236}">
                <a16:creationId xmlns:a16="http://schemas.microsoft.com/office/drawing/2014/main" id="{DFD5B563-C981-3445-B433-C81A0A9A66CA}"/>
              </a:ext>
            </a:extLst>
          </p:cNvPr>
          <p:cNvSpPr>
            <a:spLocks noGrp="1"/>
          </p:cNvSpPr>
          <p:nvPr>
            <p:ph type="dt" sz="half" idx="10"/>
          </p:nvPr>
        </p:nvSpPr>
        <p:spPr>
          <a:xfrm>
            <a:off x="7574173" y="4767263"/>
            <a:ext cx="1188720" cy="273844"/>
          </a:xfrm>
          <a:prstGeom prst="rect">
            <a:avLst/>
          </a:prstGeom>
        </p:spPr>
        <p:txBody>
          <a:bodyPr/>
          <a:lstStyle>
            <a:lvl1pPr>
              <a:defRPr>
                <a:solidFill>
                  <a:schemeClr val="bg1"/>
                </a:solidFill>
              </a:defRPr>
            </a:lvl1pPr>
          </a:lstStyle>
          <a:p>
            <a:fld id="{FBA602C5-A3CE-EE4B-8E72-2CA1CDB16543}" type="datetime4">
              <a:rPr lang="en-US" smtClean="0"/>
              <a:pPr/>
              <a:t>August 14, 2023</a:t>
            </a:fld>
            <a:endParaRPr lang="en-US"/>
          </a:p>
        </p:txBody>
      </p:sp>
      <p:sp>
        <p:nvSpPr>
          <p:cNvPr id="6" name="Footer Placeholder 5">
            <a:extLst>
              <a:ext uri="{FF2B5EF4-FFF2-40B4-BE49-F238E27FC236}">
                <a16:creationId xmlns:a16="http://schemas.microsoft.com/office/drawing/2014/main" id="{464542D3-318F-8843-9538-808EF9CE505A}"/>
              </a:ext>
            </a:extLst>
          </p:cNvPr>
          <p:cNvSpPr>
            <a:spLocks noGrp="1"/>
          </p:cNvSpPr>
          <p:nvPr>
            <p:ph type="ftr" sz="quarter" idx="11"/>
          </p:nvPr>
        </p:nvSpPr>
        <p:spPr>
          <a:xfrm>
            <a:off x="3014471" y="4767263"/>
            <a:ext cx="4480560" cy="273844"/>
          </a:xfrm>
          <a:prstGeom prst="rect">
            <a:avLst/>
          </a:prstGeom>
        </p:spPr>
        <p:txBody>
          <a:bodyPr/>
          <a:lstStyle>
            <a:lvl1pPr>
              <a:defRPr>
                <a:solidFill>
                  <a:schemeClr val="bg1"/>
                </a:solidFill>
              </a:defRPr>
            </a:lvl1pPr>
          </a:lstStyle>
          <a:p>
            <a:r>
              <a:rPr lang="en-US" dirty="0"/>
              <a:t>ADD-140731-USA-EN |</a:t>
            </a:r>
          </a:p>
        </p:txBody>
      </p:sp>
      <p:sp>
        <p:nvSpPr>
          <p:cNvPr id="7" name="Slide Number Placeholder 6">
            <a:extLst>
              <a:ext uri="{FF2B5EF4-FFF2-40B4-BE49-F238E27FC236}">
                <a16:creationId xmlns:a16="http://schemas.microsoft.com/office/drawing/2014/main" id="{76DE73C0-F219-B542-85CB-20EAAB0BAC9E}"/>
              </a:ext>
            </a:extLst>
          </p:cNvPr>
          <p:cNvSpPr>
            <a:spLocks noGrp="1"/>
          </p:cNvSpPr>
          <p:nvPr>
            <p:ph type="sldNum" sz="quarter" idx="12"/>
          </p:nvPr>
        </p:nvSpPr>
        <p:spPr>
          <a:xfrm>
            <a:off x="8606290" y="4767263"/>
            <a:ext cx="292608" cy="273844"/>
          </a:xfrm>
          <a:prstGeom prst="rect">
            <a:avLst/>
          </a:prstGeom>
        </p:spPr>
        <p:txBody>
          <a:bodyPr/>
          <a:lstStyle>
            <a:lvl1pPr>
              <a:defRPr>
                <a:solidFill>
                  <a:schemeClr val="bg1"/>
                </a:solidFill>
              </a:defRPr>
            </a:lvl1pPr>
          </a:lstStyle>
          <a:p>
            <a:fld id="{A2885E78-1F86-4A3D-9EE1-B0103B1CEF15}" type="slidenum">
              <a:rPr lang="en-US" smtClean="0"/>
              <a:pPr/>
              <a:t>‹#›</a:t>
            </a:fld>
            <a:endParaRPr lang="en-US"/>
          </a:p>
        </p:txBody>
      </p:sp>
    </p:spTree>
    <p:extLst>
      <p:ext uri="{BB962C8B-B14F-4D97-AF65-F5344CB8AC3E}">
        <p14:creationId xmlns:p14="http://schemas.microsoft.com/office/powerpoint/2010/main" val="756526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age Chart + Header">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502920" y="1097280"/>
            <a:ext cx="8138160" cy="548640"/>
          </a:xfrm>
        </p:spPr>
        <p:txBody>
          <a:bodyPr/>
          <a:lstStyle>
            <a:lvl1pPr>
              <a:lnSpc>
                <a:spcPct val="100000"/>
              </a:lnSpc>
              <a:spcBef>
                <a:spcPts val="0"/>
              </a:spcBef>
              <a:defRPr sz="1800"/>
            </a:lvl1pPr>
            <a:lvl2pPr marL="0" indent="0">
              <a:lnSpc>
                <a:spcPct val="100000"/>
              </a:lnSpc>
              <a:spcBef>
                <a:spcPts val="0"/>
              </a:spcBef>
              <a:buNone/>
              <a:defRPr sz="1400">
                <a:latin typeface="+mj-lt"/>
              </a:defRPr>
            </a:lvl2pPr>
          </a:lstStyle>
          <a:p>
            <a:pPr lvl="0"/>
            <a:r>
              <a:rPr lang="en-US"/>
              <a:t>CLICK TO EDIT CHART TITLE</a:t>
            </a:r>
          </a:p>
          <a:p>
            <a:pPr lvl="1"/>
            <a:r>
              <a:rPr lang="en-US"/>
              <a:t>Second level for chart subtitle</a:t>
            </a:r>
          </a:p>
        </p:txBody>
      </p:sp>
      <p:sp>
        <p:nvSpPr>
          <p:cNvPr id="9" name="Chart Placeholder 8"/>
          <p:cNvSpPr>
            <a:spLocks noGrp="1"/>
          </p:cNvSpPr>
          <p:nvPr>
            <p:ph type="chart" sz="quarter" idx="14"/>
          </p:nvPr>
        </p:nvSpPr>
        <p:spPr>
          <a:xfrm>
            <a:off x="502920" y="1714500"/>
            <a:ext cx="8138160" cy="2743200"/>
          </a:xfrm>
        </p:spPr>
        <p:txBody>
          <a:bodyPr rIns="0" anchor="ctr" anchorCtr="1"/>
          <a:lstStyle/>
          <a:p>
            <a:r>
              <a:rPr lang="en-US"/>
              <a:t>Click icon to add chart</a:t>
            </a:r>
          </a:p>
        </p:txBody>
      </p:sp>
      <p:sp>
        <p:nvSpPr>
          <p:cNvPr id="6" name="Text Placeholder 9">
            <a:extLst>
              <a:ext uri="{FF2B5EF4-FFF2-40B4-BE49-F238E27FC236}">
                <a16:creationId xmlns:a16="http://schemas.microsoft.com/office/drawing/2014/main" id="{1D9F612C-FD45-564C-BEBC-4F34ED84721E}"/>
              </a:ext>
            </a:extLst>
          </p:cNvPr>
          <p:cNvSpPr>
            <a:spLocks noGrp="1"/>
          </p:cNvSpPr>
          <p:nvPr>
            <p:ph type="body" sz="quarter" idx="10"/>
          </p:nvPr>
        </p:nvSpPr>
        <p:spPr>
          <a:xfrm>
            <a:off x="502921" y="321320"/>
            <a:ext cx="3822192" cy="261610"/>
          </a:xfrm>
        </p:spPr>
        <p:txBody>
          <a:bodyPr wrap="square">
            <a:spAutoFit/>
          </a:bodyPr>
          <a:lstStyle>
            <a:lvl1pPr>
              <a:defRPr sz="1400" b="0" cap="all" spc="150" baseline="0">
                <a:solidFill>
                  <a:schemeClr val="tx2"/>
                </a:solidFill>
              </a:defRPr>
            </a:lvl1pPr>
            <a:lvl2pPr marL="0" indent="0">
              <a:buNone/>
              <a:defRPr/>
            </a:lvl2pPr>
          </a:lstStyle>
          <a:p>
            <a:pPr lvl="0"/>
            <a:r>
              <a:rPr lang="en-US"/>
              <a:t>Click to edit Master text styles</a:t>
            </a:r>
          </a:p>
        </p:txBody>
      </p:sp>
      <p:sp>
        <p:nvSpPr>
          <p:cNvPr id="10" name="Title 11">
            <a:extLst>
              <a:ext uri="{FF2B5EF4-FFF2-40B4-BE49-F238E27FC236}">
                <a16:creationId xmlns:a16="http://schemas.microsoft.com/office/drawing/2014/main" id="{EEEE1F94-5049-9947-A759-F9A3F75E9D5C}"/>
              </a:ext>
            </a:extLst>
          </p:cNvPr>
          <p:cNvSpPr>
            <a:spLocks noGrp="1"/>
          </p:cNvSpPr>
          <p:nvPr>
            <p:ph type="title"/>
          </p:nvPr>
        </p:nvSpPr>
        <p:spPr>
          <a:xfrm>
            <a:off x="502920" y="600075"/>
            <a:ext cx="8138160" cy="357188"/>
          </a:xfrm>
        </p:spPr>
        <p:txBody>
          <a:bodyPr/>
          <a:lstStyle/>
          <a:p>
            <a:r>
              <a:rPr lang="en-US"/>
              <a:t>Headings are Georgia 26, Abbott Primary Blue</a:t>
            </a:r>
          </a:p>
        </p:txBody>
      </p:sp>
      <p:sp>
        <p:nvSpPr>
          <p:cNvPr id="11" name="Text Placeholder 7">
            <a:extLst>
              <a:ext uri="{FF2B5EF4-FFF2-40B4-BE49-F238E27FC236}">
                <a16:creationId xmlns:a16="http://schemas.microsoft.com/office/drawing/2014/main" id="{2FB2073B-5242-954F-B7E0-E83FB717D2EB}"/>
              </a:ext>
            </a:extLst>
          </p:cNvPr>
          <p:cNvSpPr>
            <a:spLocks noGrp="1"/>
          </p:cNvSpPr>
          <p:nvPr>
            <p:ph type="body" sz="quarter" idx="16"/>
          </p:nvPr>
        </p:nvSpPr>
        <p:spPr>
          <a:xfrm>
            <a:off x="502920" y="4616896"/>
            <a:ext cx="8138160" cy="170816"/>
          </a:xfrm>
        </p:spPr>
        <p:txBody>
          <a:bodyPr wrap="square" anchor="b" anchorCtr="0">
            <a:spAutoFit/>
          </a:bodyPr>
          <a:lstStyle>
            <a:lvl1pPr>
              <a:lnSpc>
                <a:spcPct val="90000"/>
              </a:lnSpc>
              <a:spcBef>
                <a:spcPts val="200"/>
              </a:spcBef>
              <a:defRPr sz="900" b="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5" name="Date Placeholder 4">
            <a:extLst>
              <a:ext uri="{FF2B5EF4-FFF2-40B4-BE49-F238E27FC236}">
                <a16:creationId xmlns:a16="http://schemas.microsoft.com/office/drawing/2014/main" id="{BCB09123-7407-FC4A-945E-E26D6A5A968C}"/>
              </a:ext>
            </a:extLst>
          </p:cNvPr>
          <p:cNvSpPr>
            <a:spLocks noGrp="1"/>
          </p:cNvSpPr>
          <p:nvPr>
            <p:ph type="dt" sz="half" idx="17"/>
          </p:nvPr>
        </p:nvSpPr>
        <p:spPr/>
        <p:txBody>
          <a:bodyPr/>
          <a:lstStyle/>
          <a:p>
            <a:endParaRPr lang="en-US">
              <a:solidFill>
                <a:srgbClr val="000000"/>
              </a:solidFill>
            </a:endParaRPr>
          </a:p>
        </p:txBody>
      </p:sp>
      <p:sp>
        <p:nvSpPr>
          <p:cNvPr id="8" name="Footer Placeholder 7">
            <a:extLst>
              <a:ext uri="{FF2B5EF4-FFF2-40B4-BE49-F238E27FC236}">
                <a16:creationId xmlns:a16="http://schemas.microsoft.com/office/drawing/2014/main" id="{5F135417-57A3-8E40-AD30-865FF0062663}"/>
              </a:ext>
            </a:extLst>
          </p:cNvPr>
          <p:cNvSpPr>
            <a:spLocks noGrp="1"/>
          </p:cNvSpPr>
          <p:nvPr>
            <p:ph type="ftr" sz="quarter" idx="18"/>
          </p:nvPr>
        </p:nvSpPr>
        <p:spPr/>
        <p:txBody>
          <a:bodyPr/>
          <a:lstStyle/>
          <a:p>
            <a:r>
              <a:rPr lang="en-US" dirty="0"/>
              <a:t>ADD-140731-USA-EN |</a:t>
            </a:r>
          </a:p>
        </p:txBody>
      </p:sp>
      <p:sp>
        <p:nvSpPr>
          <p:cNvPr id="12" name="Slide Number Placeholder 11">
            <a:extLst>
              <a:ext uri="{FF2B5EF4-FFF2-40B4-BE49-F238E27FC236}">
                <a16:creationId xmlns:a16="http://schemas.microsoft.com/office/drawing/2014/main" id="{B91C5CB0-2FAF-C44A-B39B-6B526C2F25E0}"/>
              </a:ext>
            </a:extLst>
          </p:cNvPr>
          <p:cNvSpPr>
            <a:spLocks noGrp="1"/>
          </p:cNvSpPr>
          <p:nvPr>
            <p:ph type="sldNum" sz="quarter" idx="19"/>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8271841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Quote with Solid Background">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bwMode="gray">
          <a:xfrm>
            <a:off x="1371600" y="1508760"/>
            <a:ext cx="6858000" cy="2674620"/>
          </a:xfrm>
        </p:spPr>
        <p:txBody>
          <a:bodyPr/>
          <a:lstStyle>
            <a:lvl1pPr algn="l">
              <a:lnSpc>
                <a:spcPct val="90000"/>
              </a:lnSpc>
              <a:defRPr sz="2800" b="0">
                <a:solidFill>
                  <a:schemeClr val="bg1"/>
                </a:solidFill>
                <a:latin typeface="+mn-lt"/>
              </a:defRPr>
            </a:lvl1pPr>
            <a:lvl2pPr marL="1028700" indent="-171450" algn="l">
              <a:spcBef>
                <a:spcPts val="1350"/>
              </a:spcBef>
              <a:buFont typeface="Arial" panose="020B0604020202020204" pitchFamily="34" charset="0"/>
              <a:buChar char="–"/>
              <a:defRPr sz="1600">
                <a:solidFill>
                  <a:schemeClr val="bg1"/>
                </a:solidFill>
                <a:latin typeface="+mj-lt"/>
              </a:defRPr>
            </a:lvl2pPr>
          </a:lstStyle>
          <a:p>
            <a:pPr lvl="0"/>
            <a:r>
              <a:rPr lang="en-US"/>
              <a:t>Click to edit quote text</a:t>
            </a:r>
          </a:p>
          <a:p>
            <a:pPr lvl="1"/>
            <a:r>
              <a:rPr lang="en-US"/>
              <a:t>Second level for attribution</a:t>
            </a:r>
          </a:p>
        </p:txBody>
      </p:sp>
      <p:sp>
        <p:nvSpPr>
          <p:cNvPr id="8" name="Content Placeholder 2">
            <a:extLst>
              <a:ext uri="{FF2B5EF4-FFF2-40B4-BE49-F238E27FC236}">
                <a16:creationId xmlns:a16="http://schemas.microsoft.com/office/drawing/2014/main" id="{034A08ED-97EE-EA4F-81C1-9D6C41659452}"/>
              </a:ext>
            </a:extLst>
          </p:cNvPr>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a:solidFill>
                  <a:prstClr val="white"/>
                </a:solidFill>
                <a:latin typeface="Calibri" panose="020F0502020204030204" pitchFamily="34" charset="0"/>
                <a:cs typeface="Calibri" panose="020F0502020204030204" pitchFamily="34" charset="0"/>
              </a:rPr>
              <a:t>Proprietary and confidential — do not distribute</a:t>
            </a:r>
          </a:p>
        </p:txBody>
      </p:sp>
      <p:sp>
        <p:nvSpPr>
          <p:cNvPr id="2" name="Date Placeholder 1">
            <a:extLst>
              <a:ext uri="{FF2B5EF4-FFF2-40B4-BE49-F238E27FC236}">
                <a16:creationId xmlns:a16="http://schemas.microsoft.com/office/drawing/2014/main" id="{A1FE4795-CE0C-0248-83D8-C8406F17B463}"/>
              </a:ext>
            </a:extLst>
          </p:cNvPr>
          <p:cNvSpPr>
            <a:spLocks noGrp="1"/>
          </p:cNvSpPr>
          <p:nvPr>
            <p:ph type="dt" sz="half" idx="14"/>
          </p:nvPr>
        </p:nvSpPr>
        <p:spPr>
          <a:xfrm>
            <a:off x="7574173" y="4767263"/>
            <a:ext cx="1188720" cy="273844"/>
          </a:xfrm>
          <a:prstGeom prst="rect">
            <a:avLst/>
          </a:prstGeom>
        </p:spPr>
        <p:txBody>
          <a:bodyPr/>
          <a:lstStyle>
            <a:lvl1pPr>
              <a:defRPr>
                <a:solidFill>
                  <a:schemeClr val="bg1"/>
                </a:solidFill>
              </a:defRPr>
            </a:lvl1pPr>
          </a:lstStyle>
          <a:p>
            <a:fld id="{FBA602C5-A3CE-EE4B-8E72-2CA1CDB16543}" type="datetime4">
              <a:rPr lang="en-US" smtClean="0"/>
              <a:pPr/>
              <a:t>August 14, 2023</a:t>
            </a:fld>
            <a:endParaRPr lang="en-US"/>
          </a:p>
        </p:txBody>
      </p:sp>
      <p:sp>
        <p:nvSpPr>
          <p:cNvPr id="3" name="Footer Placeholder 2">
            <a:extLst>
              <a:ext uri="{FF2B5EF4-FFF2-40B4-BE49-F238E27FC236}">
                <a16:creationId xmlns:a16="http://schemas.microsoft.com/office/drawing/2014/main" id="{8BABC655-C77D-B84E-BF56-870C5C71F79C}"/>
              </a:ext>
            </a:extLst>
          </p:cNvPr>
          <p:cNvSpPr>
            <a:spLocks noGrp="1"/>
          </p:cNvSpPr>
          <p:nvPr>
            <p:ph type="ftr" sz="quarter" idx="15"/>
          </p:nvPr>
        </p:nvSpPr>
        <p:spPr>
          <a:xfrm>
            <a:off x="3014471" y="4767263"/>
            <a:ext cx="4480560" cy="273844"/>
          </a:xfrm>
          <a:prstGeom prst="rect">
            <a:avLst/>
          </a:prstGeom>
        </p:spPr>
        <p:txBody>
          <a:bodyPr/>
          <a:lstStyle>
            <a:lvl1pPr>
              <a:defRPr>
                <a:solidFill>
                  <a:schemeClr val="bg1"/>
                </a:solidFill>
              </a:defRPr>
            </a:lvl1pPr>
          </a:lstStyle>
          <a:p>
            <a:r>
              <a:rPr lang="en-US" dirty="0"/>
              <a:t>ADD-140731-USA-EN |</a:t>
            </a:r>
          </a:p>
        </p:txBody>
      </p:sp>
      <p:sp>
        <p:nvSpPr>
          <p:cNvPr id="5" name="Slide Number Placeholder 4">
            <a:extLst>
              <a:ext uri="{FF2B5EF4-FFF2-40B4-BE49-F238E27FC236}">
                <a16:creationId xmlns:a16="http://schemas.microsoft.com/office/drawing/2014/main" id="{7022FFBE-B758-D745-A1BF-9C35837DC7BD}"/>
              </a:ext>
            </a:extLst>
          </p:cNvPr>
          <p:cNvSpPr>
            <a:spLocks noGrp="1"/>
          </p:cNvSpPr>
          <p:nvPr>
            <p:ph type="sldNum" sz="quarter" idx="16"/>
          </p:nvPr>
        </p:nvSpPr>
        <p:spPr>
          <a:xfrm>
            <a:off x="8606290" y="4767263"/>
            <a:ext cx="292608" cy="273844"/>
          </a:xfrm>
          <a:prstGeom prst="rect">
            <a:avLst/>
          </a:prstGeom>
        </p:spPr>
        <p:txBody>
          <a:bodyPr/>
          <a:lstStyle>
            <a:lvl1pPr>
              <a:defRPr>
                <a:solidFill>
                  <a:schemeClr val="bg1"/>
                </a:solidFill>
              </a:defRPr>
            </a:lvl1pPr>
          </a:lstStyle>
          <a:p>
            <a:fld id="{A2885E78-1F86-4A3D-9EE1-B0103B1CEF15}" type="slidenum">
              <a:rPr lang="en-US" smtClean="0"/>
              <a:pPr/>
              <a:t>‹#›</a:t>
            </a:fld>
            <a:endParaRPr lang="en-US"/>
          </a:p>
        </p:txBody>
      </p:sp>
    </p:spTree>
    <p:extLst>
      <p:ext uri="{BB962C8B-B14F-4D97-AF65-F5344CB8AC3E}">
        <p14:creationId xmlns:p14="http://schemas.microsoft.com/office/powerpoint/2010/main" val="41539522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Closing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_symbol_wordm_below_w_rgb-01.png">
            <a:extLst>
              <a:ext uri="{FF2B5EF4-FFF2-40B4-BE49-F238E27FC236}">
                <a16:creationId xmlns:a16="http://schemas.microsoft.com/office/drawing/2014/main" id="{1B77479C-2257-C645-A513-C3B568F381A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17441" y="1206347"/>
            <a:ext cx="2509119" cy="2730807"/>
          </a:xfrm>
          <a:prstGeom prst="rect">
            <a:avLst/>
          </a:prstGeom>
        </p:spPr>
      </p:pic>
    </p:spTree>
    <p:extLst>
      <p:ext uri="{BB962C8B-B14F-4D97-AF65-F5344CB8AC3E}">
        <p14:creationId xmlns:p14="http://schemas.microsoft.com/office/powerpoint/2010/main" val="401653004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4D2D3D06-29DB-6C40-AF16-48BD0327BFF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680642" y="939843"/>
            <a:ext cx="3782715" cy="3263814"/>
          </a:xfrm>
          <a:prstGeom prst="rect">
            <a:avLst/>
          </a:prstGeom>
        </p:spPr>
      </p:pic>
    </p:spTree>
    <p:extLst>
      <p:ext uri="{BB962C8B-B14F-4D97-AF65-F5344CB8AC3E}">
        <p14:creationId xmlns:p14="http://schemas.microsoft.com/office/powerpoint/2010/main" val="368941038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16D6E74-3911-4251-9210-E9AF0CB4653E}"/>
              </a:ext>
            </a:extLst>
          </p:cNvPr>
          <p:cNvSpPr>
            <a:spLocks noGrp="1"/>
          </p:cNvSpPr>
          <p:nvPr>
            <p:ph type="body" sz="quarter" idx="10" hasCustomPrompt="1"/>
          </p:nvPr>
        </p:nvSpPr>
        <p:spPr>
          <a:xfrm>
            <a:off x="502923" y="266700"/>
            <a:ext cx="5241925" cy="261610"/>
          </a:xfrm>
          <a:prstGeom prst="rect">
            <a:avLst/>
          </a:prstGeom>
        </p:spPr>
        <p:txBody>
          <a:bodyPr>
            <a:noAutofit/>
          </a:bodyPr>
          <a:lstStyle>
            <a:lvl1pPr>
              <a:defRPr sz="1050" b="0" cap="all" spc="113" baseline="0">
                <a:solidFill>
                  <a:schemeClr val="accent1"/>
                </a:solidFill>
                <a:latin typeface="+mn-lt"/>
              </a:defRPr>
            </a:lvl1pPr>
            <a:lvl2pPr marL="0" indent="0">
              <a:buNone/>
              <a:defRPr/>
            </a:lvl2pPr>
          </a:lstStyle>
          <a:p>
            <a:pPr lvl="0"/>
            <a:r>
              <a:rPr lang="en-US"/>
              <a:t>Eyebrow identification, CALIBRI, 14PT REGULAR</a:t>
            </a:r>
          </a:p>
        </p:txBody>
      </p:sp>
      <p:sp>
        <p:nvSpPr>
          <p:cNvPr id="15" name="Content Placeholder 9">
            <a:extLst>
              <a:ext uri="{FF2B5EF4-FFF2-40B4-BE49-F238E27FC236}">
                <a16:creationId xmlns:a16="http://schemas.microsoft.com/office/drawing/2014/main" id="{DCEC16E3-E9C3-470B-B2C9-CBD23EA9860F}"/>
              </a:ext>
            </a:extLst>
          </p:cNvPr>
          <p:cNvSpPr>
            <a:spLocks noGrp="1"/>
          </p:cNvSpPr>
          <p:nvPr>
            <p:ph sz="quarter" idx="14"/>
          </p:nvPr>
        </p:nvSpPr>
        <p:spPr>
          <a:xfrm>
            <a:off x="502920" y="1487805"/>
            <a:ext cx="8145780" cy="3174922"/>
          </a:xfrm>
        </p:spPr>
        <p:txBody>
          <a:bodyPr/>
          <a:lstStyle>
            <a:lvl2pPr>
              <a:defRPr sz="1200"/>
            </a:lvl2pPr>
            <a:lvl3pPr>
              <a:defRPr sz="1050"/>
            </a:lvl3pPr>
            <a:lvl4pPr>
              <a:defRPr sz="900"/>
            </a:lvl4pPr>
            <a:lvl5pPr>
              <a:defRPr sz="90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16" name="Text Placeholder 4">
            <a:extLst>
              <a:ext uri="{FF2B5EF4-FFF2-40B4-BE49-F238E27FC236}">
                <a16:creationId xmlns:a16="http://schemas.microsoft.com/office/drawing/2014/main" id="{5D5EEAD8-45FF-4137-A993-0E3B0A63B7A6}"/>
              </a:ext>
            </a:extLst>
          </p:cNvPr>
          <p:cNvSpPr>
            <a:spLocks noGrp="1"/>
          </p:cNvSpPr>
          <p:nvPr>
            <p:ph type="body" sz="quarter" idx="15" hasCustomPrompt="1"/>
          </p:nvPr>
        </p:nvSpPr>
        <p:spPr>
          <a:xfrm>
            <a:off x="503238" y="1097279"/>
            <a:ext cx="8145462" cy="390525"/>
          </a:xfrm>
          <a:prstGeom prst="rect">
            <a:avLst/>
          </a:prstGeom>
        </p:spPr>
        <p:txBody>
          <a:bodyPr>
            <a:noAutofit/>
          </a:bodyPr>
          <a:lstStyle>
            <a:lvl1pPr>
              <a:defRPr sz="1350" b="1" cap="all" baseline="0">
                <a:solidFill>
                  <a:schemeClr val="accent3"/>
                </a:solidFill>
                <a:latin typeface="+mn-lt"/>
              </a:defRPr>
            </a:lvl1pPr>
          </a:lstStyle>
          <a:p>
            <a:pPr lvl="0"/>
            <a:r>
              <a:rPr lang="en-US"/>
              <a:t>SUBTITLE CALIBRI 18PT BOLD, ABBOTT PRIMARY BLUE </a:t>
            </a:r>
          </a:p>
        </p:txBody>
      </p:sp>
      <p:sp>
        <p:nvSpPr>
          <p:cNvPr id="2" name="Date Placeholder 1">
            <a:extLst>
              <a:ext uri="{FF2B5EF4-FFF2-40B4-BE49-F238E27FC236}">
                <a16:creationId xmlns:a16="http://schemas.microsoft.com/office/drawing/2014/main" id="{BC3C5701-9156-47F4-A33D-AF37EE224322}"/>
              </a:ext>
            </a:extLst>
          </p:cNvPr>
          <p:cNvSpPr>
            <a:spLocks noGrp="1"/>
          </p:cNvSpPr>
          <p:nvPr>
            <p:ph type="dt" sz="half" idx="16"/>
          </p:nvPr>
        </p:nvSpPr>
        <p:spPr/>
        <p:txBody>
          <a:bodyPr/>
          <a:lstStyle/>
          <a:p>
            <a:fld id="{5E5E7EA5-A664-432F-B2A8-D02FC9895D9A}" type="datetime5">
              <a:rPr lang="en-US" sz="750" smtClean="0"/>
              <a:t>14-Aug-23</a:t>
            </a:fld>
            <a:endParaRPr lang="en-IN" sz="750"/>
          </a:p>
        </p:txBody>
      </p:sp>
      <p:sp>
        <p:nvSpPr>
          <p:cNvPr id="3" name="Footer Placeholder 2">
            <a:extLst>
              <a:ext uri="{FF2B5EF4-FFF2-40B4-BE49-F238E27FC236}">
                <a16:creationId xmlns:a16="http://schemas.microsoft.com/office/drawing/2014/main" id="{CCFE33D3-C8D4-4BD2-A6EC-6B3CA6D4355B}"/>
              </a:ext>
            </a:extLst>
          </p:cNvPr>
          <p:cNvSpPr>
            <a:spLocks noGrp="1"/>
          </p:cNvSpPr>
          <p:nvPr>
            <p:ph type="ftr" sz="quarter" idx="17"/>
          </p:nvPr>
        </p:nvSpPr>
        <p:spPr/>
        <p:txBody>
          <a:bodyPr/>
          <a:lstStyle/>
          <a:p>
            <a:pPr>
              <a:defRPr/>
            </a:pPr>
            <a:r>
              <a:rPr lang="en-US"/>
              <a:t>Enter title via "insert&gt;header and footer&gt;footer"  |  </a:t>
            </a:r>
            <a:endParaRPr lang="en-IN"/>
          </a:p>
        </p:txBody>
      </p:sp>
      <p:sp>
        <p:nvSpPr>
          <p:cNvPr id="5" name="Slide Number Placeholder 4">
            <a:extLst>
              <a:ext uri="{FF2B5EF4-FFF2-40B4-BE49-F238E27FC236}">
                <a16:creationId xmlns:a16="http://schemas.microsoft.com/office/drawing/2014/main" id="{99CDCCC1-DDB9-433B-930E-34335D7A95C2}"/>
              </a:ext>
            </a:extLst>
          </p:cNvPr>
          <p:cNvSpPr>
            <a:spLocks noGrp="1"/>
          </p:cNvSpPr>
          <p:nvPr>
            <p:ph type="sldNum" sz="quarter" idx="18"/>
          </p:nvPr>
        </p:nvSpPr>
        <p:spPr/>
        <p:txBody>
          <a:bodyPr/>
          <a:lstStyle/>
          <a:p>
            <a:pPr>
              <a:defRPr/>
            </a:pPr>
            <a:r>
              <a:rPr lang="en-IN"/>
              <a:t>|    </a:t>
            </a:r>
            <a:fld id="{7B2119CD-3B2D-4CEB-B404-D2E3F8CD6D69}" type="slidenum">
              <a:rPr lang="en-IN" smtClean="0"/>
              <a:pPr>
                <a:defRPr/>
              </a:pPr>
              <a:t>‹#›</a:t>
            </a:fld>
            <a:endParaRPr lang="en-IN"/>
          </a:p>
        </p:txBody>
      </p:sp>
      <p:sp>
        <p:nvSpPr>
          <p:cNvPr id="6" name="Title 5">
            <a:extLst>
              <a:ext uri="{FF2B5EF4-FFF2-40B4-BE49-F238E27FC236}">
                <a16:creationId xmlns:a16="http://schemas.microsoft.com/office/drawing/2014/main" id="{D71AC8FB-4719-4A69-A077-3CF470224883}"/>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33578771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19" y="2330054"/>
            <a:ext cx="8138161" cy="1234440"/>
          </a:xfrm>
        </p:spPr>
        <p:txBody>
          <a:bodyPr/>
          <a:lstStyle>
            <a:lvl1pPr algn="l">
              <a:lnSpc>
                <a:spcPct val="90000"/>
              </a:lnSpc>
              <a:defRPr sz="4400" b="0" cap="none" spc="0" baseline="0">
                <a:solidFill>
                  <a:schemeClr val="bg1"/>
                </a:solidFill>
                <a:latin typeface="+mn-lt"/>
              </a:defRPr>
            </a:lvl1pPr>
          </a:lstStyle>
          <a:p>
            <a:r>
              <a:rPr lang="en-US" dirty="0"/>
              <a:t>Click to edit master title style</a:t>
            </a:r>
          </a:p>
        </p:txBody>
      </p:sp>
      <p:sp>
        <p:nvSpPr>
          <p:cNvPr id="3" name="Subtitle 2"/>
          <p:cNvSpPr>
            <a:spLocks noGrp="1"/>
          </p:cNvSpPr>
          <p:nvPr>
            <p:ph type="subTitle" idx="1" hasCustomPrompt="1"/>
          </p:nvPr>
        </p:nvSpPr>
        <p:spPr bwMode="gray">
          <a:xfrm>
            <a:off x="502920" y="1749981"/>
            <a:ext cx="8138160" cy="480060"/>
          </a:xfrm>
        </p:spPr>
        <p:txBody>
          <a:bodyPr rIns="0" bIns="0" anchor="b" anchorCtr="0"/>
          <a:lstStyle>
            <a:lvl1pPr marL="0" indent="0" algn="l">
              <a:lnSpc>
                <a:spcPct val="100000"/>
              </a:lnSpc>
              <a:buNone/>
              <a:defRPr sz="1800" b="1" cap="all" spc="113" baseline="0">
                <a:solidFill>
                  <a:schemeClr val="bg1"/>
                </a:solidFill>
                <a:latin typeface="Calibri" panose="020F0502020204030204" pitchFamily="34" charset="0"/>
                <a:cs typeface="Calibri" panose="020F050202020403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bwMode="gray">
          <a:xfrm>
            <a:off x="502920" y="3701654"/>
            <a:ext cx="4846320" cy="480060"/>
          </a:xfrm>
        </p:spPr>
        <p:txBody>
          <a:bodyPr/>
          <a:lstStyle>
            <a:lvl1pPr>
              <a:defRPr sz="1400" b="0" i="0">
                <a:solidFill>
                  <a:schemeClr val="bg1"/>
                </a:solidFill>
                <a:latin typeface="+mn-lt"/>
              </a:defRPr>
            </a:lvl1pPr>
          </a:lstStyle>
          <a:p>
            <a:pPr lvl="0"/>
            <a:r>
              <a:rPr lang="en-US" dirty="0"/>
              <a:t>Click to edit date</a:t>
            </a:r>
          </a:p>
        </p:txBody>
      </p:sp>
      <p:pic>
        <p:nvPicPr>
          <p:cNvPr id="7" name="Picture 6" descr="A_symbol_wordm_below_w_rgb-01.png">
            <a:extLst>
              <a:ext uri="{FF2B5EF4-FFF2-40B4-BE49-F238E27FC236}">
                <a16:creationId xmlns:a16="http://schemas.microsoft.com/office/drawing/2014/main" id="{9E010671-E31C-9E4C-8544-E8E1B034989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7472" y="137160"/>
            <a:ext cx="1188720" cy="1302056"/>
          </a:xfrm>
          <a:prstGeom prst="rect">
            <a:avLst/>
          </a:prstGeom>
        </p:spPr>
      </p:pic>
      <p:sp>
        <p:nvSpPr>
          <p:cNvPr id="8" name="Content Placeholder 2">
            <a:extLst>
              <a:ext uri="{FF2B5EF4-FFF2-40B4-BE49-F238E27FC236}">
                <a16:creationId xmlns:a16="http://schemas.microsoft.com/office/drawing/2014/main" id="{690AADAA-9820-8543-97DA-5B711143BBF8}"/>
              </a:ext>
            </a:extLst>
          </p:cNvPr>
          <p:cNvSpPr txBox="1">
            <a:spLocks/>
          </p:cNvSpPr>
          <p:nvPr userDrawn="1"/>
        </p:nvSpPr>
        <p:spPr bwMode="gray">
          <a:xfrm>
            <a:off x="502920" y="4675982"/>
            <a:ext cx="8448979" cy="365125"/>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198563" algn="ctr"/>
                <a:tab pos="8229600" algn="r"/>
              </a:tabLst>
            </a:pPr>
            <a:r>
              <a:rPr lang="en-US" sz="1000" dirty="0">
                <a:solidFill>
                  <a:schemeClr val="bg1"/>
                </a:solidFill>
                <a:latin typeface="Calibri" panose="020F0502020204030204" pitchFamily="34" charset="0"/>
                <a:cs typeface="Calibri" panose="020F0502020204030204" pitchFamily="34" charset="0"/>
              </a:rPr>
              <a:t>Proprietary and confidential — do not distribute 	</a:t>
            </a:r>
          </a:p>
        </p:txBody>
      </p:sp>
    </p:spTree>
    <p:extLst>
      <p:ext uri="{BB962C8B-B14F-4D97-AF65-F5344CB8AC3E}">
        <p14:creationId xmlns:p14="http://schemas.microsoft.com/office/powerpoint/2010/main" val="332490600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itle Slide Alternat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20" y="1383030"/>
            <a:ext cx="8138160" cy="1234440"/>
          </a:xfrm>
        </p:spPr>
        <p:txBody>
          <a:bodyPr/>
          <a:lstStyle>
            <a:lvl1pPr algn="l">
              <a:lnSpc>
                <a:spcPct val="90000"/>
              </a:lnSpc>
              <a:defRPr sz="4400" b="0" cap="none" spc="0" baseline="0">
                <a:solidFill>
                  <a:schemeClr val="bg1"/>
                </a:solidFill>
                <a:latin typeface="+mn-lt"/>
              </a:defRPr>
            </a:lvl1pPr>
          </a:lstStyle>
          <a:p>
            <a:r>
              <a:rPr lang="en-US" dirty="0"/>
              <a:t>Click to edit master title style</a:t>
            </a:r>
          </a:p>
        </p:txBody>
      </p:sp>
      <p:sp>
        <p:nvSpPr>
          <p:cNvPr id="3" name="Subtitle 2"/>
          <p:cNvSpPr>
            <a:spLocks noGrp="1"/>
          </p:cNvSpPr>
          <p:nvPr>
            <p:ph type="subTitle" idx="1" hasCustomPrompt="1"/>
          </p:nvPr>
        </p:nvSpPr>
        <p:spPr bwMode="gray">
          <a:xfrm>
            <a:off x="502920" y="800100"/>
            <a:ext cx="8138160" cy="480060"/>
          </a:xfrm>
        </p:spPr>
        <p:txBody>
          <a:bodyPr rIns="0" bIns="0" anchor="b" anchorCtr="0"/>
          <a:lstStyle>
            <a:lvl1pPr marL="0" indent="0" algn="l">
              <a:lnSpc>
                <a:spcPct val="100000"/>
              </a:lnSpc>
              <a:buNone/>
              <a:defRPr sz="1800" b="1" cap="all" spc="113" baseline="0">
                <a:solidFill>
                  <a:schemeClr val="bg1"/>
                </a:solidFill>
                <a:latin typeface="Calibri" panose="020F0502020204030204" pitchFamily="34" charset="0"/>
                <a:cs typeface="Calibri" panose="020F050202020403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bwMode="gray">
          <a:xfrm>
            <a:off x="502920" y="2743200"/>
            <a:ext cx="4846320" cy="480060"/>
          </a:xfrm>
        </p:spPr>
        <p:txBody>
          <a:bodyPr/>
          <a:lstStyle>
            <a:lvl1pPr>
              <a:defRPr sz="1050" b="0" i="0">
                <a:solidFill>
                  <a:schemeClr val="bg1"/>
                </a:solidFill>
                <a:latin typeface="+mn-lt"/>
              </a:defRPr>
            </a:lvl1pPr>
          </a:lstStyle>
          <a:p>
            <a:pPr lvl="0"/>
            <a:r>
              <a:rPr lang="en-US" dirty="0"/>
              <a:t>Click to edit date</a:t>
            </a:r>
          </a:p>
        </p:txBody>
      </p:sp>
      <p:pic>
        <p:nvPicPr>
          <p:cNvPr id="7" name="Picture 6" descr="A_symbol_wordm_below_w_rgb-01.png">
            <a:extLst>
              <a:ext uri="{FF2B5EF4-FFF2-40B4-BE49-F238E27FC236}">
                <a16:creationId xmlns:a16="http://schemas.microsoft.com/office/drawing/2014/main" id="{C94890F9-47AE-8E43-8455-4D2644A592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16232" y="3714751"/>
            <a:ext cx="1190552" cy="1301372"/>
          </a:xfrm>
          <a:prstGeom prst="rect">
            <a:avLst/>
          </a:prstGeom>
        </p:spPr>
      </p:pic>
      <p:sp>
        <p:nvSpPr>
          <p:cNvPr id="9" name="Content Placeholder 2">
            <a:extLst>
              <a:ext uri="{FF2B5EF4-FFF2-40B4-BE49-F238E27FC236}">
                <a16:creationId xmlns:a16="http://schemas.microsoft.com/office/drawing/2014/main" id="{F40FDAF4-86F7-894E-A0A1-D9E352A13251}"/>
              </a:ext>
            </a:extLst>
          </p:cNvPr>
          <p:cNvSpPr txBox="1">
            <a:spLocks/>
          </p:cNvSpPr>
          <p:nvPr userDrawn="1"/>
        </p:nvSpPr>
        <p:spPr bwMode="gray">
          <a:xfrm>
            <a:off x="502920" y="4675982"/>
            <a:ext cx="8448979" cy="365125"/>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198563" algn="ctr"/>
                <a:tab pos="8229600" algn="r"/>
              </a:tabLst>
            </a:pPr>
            <a:r>
              <a:rPr lang="en-US" sz="1000" dirty="0">
                <a:solidFill>
                  <a:schemeClr val="bg1"/>
                </a:solidFill>
                <a:latin typeface="Calibri" panose="020F0502020204030204" pitchFamily="34" charset="0"/>
                <a:cs typeface="Calibri" panose="020F0502020204030204" pitchFamily="34" charset="0"/>
              </a:rPr>
              <a:t>Proprietary and confidential — do not distribute 	</a:t>
            </a:r>
          </a:p>
        </p:txBody>
      </p:sp>
    </p:spTree>
    <p:extLst>
      <p:ext uri="{BB962C8B-B14F-4D97-AF65-F5344CB8AC3E}">
        <p14:creationId xmlns:p14="http://schemas.microsoft.com/office/powerpoint/2010/main" val="334040207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600075"/>
            <a:ext cx="8138160" cy="357188"/>
          </a:xfrm>
        </p:spPr>
        <p:txBody>
          <a:bodyPr/>
          <a:lstStyle>
            <a:lvl1pPr>
              <a:defRPr cap="none" baseline="0"/>
            </a:lvl1pPr>
          </a:lstStyle>
          <a:p>
            <a:r>
              <a:rPr lang="en-US" dirty="0"/>
              <a:t>Click to edit master title style</a:t>
            </a:r>
          </a:p>
        </p:txBody>
      </p:sp>
      <p:sp>
        <p:nvSpPr>
          <p:cNvPr id="3" name="Content Placeholder 2"/>
          <p:cNvSpPr>
            <a:spLocks noGrp="1"/>
          </p:cNvSpPr>
          <p:nvPr>
            <p:ph idx="1" hasCustomPrompt="1"/>
          </p:nvPr>
        </p:nvSpPr>
        <p:spPr>
          <a:xfrm>
            <a:off x="502920" y="1096566"/>
            <a:ext cx="8138160" cy="3566160"/>
          </a:xfrm>
        </p:spPr>
        <p:txBody>
          <a:bodyPr/>
          <a:lstStyle>
            <a:lvl2pPr>
              <a:defRPr sz="1600"/>
            </a:lvl2pPr>
            <a:lvl3pPr marL="349250" indent="-177800">
              <a:tabLst/>
              <a:defRPr sz="1400"/>
            </a:lvl3pPr>
            <a:lvl4pPr>
              <a:defRPr sz="1200"/>
            </a:lvl4pPr>
            <a:lvl5pPr>
              <a:defRPr sz="1200"/>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0" name="Text Placeholder 9">
            <a:extLst>
              <a:ext uri="{FF2B5EF4-FFF2-40B4-BE49-F238E27FC236}">
                <a16:creationId xmlns:a16="http://schemas.microsoft.com/office/drawing/2014/main" id="{E16D6E74-3911-4251-9210-E9AF0CB4653E}"/>
              </a:ext>
            </a:extLst>
          </p:cNvPr>
          <p:cNvSpPr>
            <a:spLocks noGrp="1"/>
          </p:cNvSpPr>
          <p:nvPr>
            <p:ph type="body" sz="quarter" idx="10"/>
          </p:nvPr>
        </p:nvSpPr>
        <p:spPr>
          <a:xfrm>
            <a:off x="502921" y="338465"/>
            <a:ext cx="5241925" cy="261610"/>
          </a:xfrm>
        </p:spPr>
        <p:txBody>
          <a:bodyPr>
            <a:spAutoFit/>
          </a:bodyPr>
          <a:lstStyle>
            <a:lvl1pPr>
              <a:defRPr sz="1400" b="0" cap="all" spc="150" baseline="0">
                <a:solidFill>
                  <a:schemeClr val="tx2"/>
                </a:solidFill>
              </a:defRPr>
            </a:lvl1pPr>
            <a:lvl2pPr marL="0" indent="0">
              <a:buNone/>
              <a:defRPr/>
            </a:lvl2pPr>
          </a:lstStyle>
          <a:p>
            <a:pPr lvl="0"/>
            <a:r>
              <a:rPr lang="en-US" dirty="0"/>
              <a:t>Click to edit Master text styles</a:t>
            </a:r>
          </a:p>
        </p:txBody>
      </p:sp>
      <p:sp>
        <p:nvSpPr>
          <p:cNvPr id="5" name="Date Placeholder 3">
            <a:extLst>
              <a:ext uri="{FF2B5EF4-FFF2-40B4-BE49-F238E27FC236}">
                <a16:creationId xmlns:a16="http://schemas.microsoft.com/office/drawing/2014/main" id="{499C2325-0055-3349-8A76-5CDB53BA49B5}"/>
              </a:ext>
            </a:extLst>
          </p:cNvPr>
          <p:cNvSpPr>
            <a:spLocks noGrp="1"/>
          </p:cNvSpPr>
          <p:nvPr>
            <p:ph type="dt" sz="half" idx="2"/>
          </p:nvPr>
        </p:nvSpPr>
        <p:spPr>
          <a:xfrm>
            <a:off x="7574173" y="4767263"/>
            <a:ext cx="1188720" cy="273844"/>
          </a:xfrm>
          <a:prstGeom prst="rect">
            <a:avLst/>
          </a:prstGeom>
        </p:spPr>
        <p:txBody>
          <a:bodyPr vert="horz" lIns="0" tIns="45720" rIns="0" bIns="45720" rtlCol="0" anchor="b" anchorCtr="0"/>
          <a:lstStyle>
            <a:lvl1pPr algn="l">
              <a:defRPr sz="1000">
                <a:solidFill>
                  <a:schemeClr val="tx1"/>
                </a:solidFill>
                <a:latin typeface="Calibri" panose="020F0502020204030204" pitchFamily="34" charset="0"/>
                <a:cs typeface="Calibri" panose="020F0502020204030204" pitchFamily="34" charset="0"/>
              </a:defRPr>
            </a:lvl1pPr>
          </a:lstStyle>
          <a:p>
            <a:fld id="{1AD0AA14-460C-4270-B910-0D6959D02599}" type="datetime4">
              <a:rPr lang="en-US" smtClean="0">
                <a:solidFill>
                  <a:srgbClr val="000000"/>
                </a:solidFill>
              </a:rPr>
              <a:t>August 14, 2023</a:t>
            </a:fld>
            <a:endParaRPr lang="en-US" dirty="0">
              <a:solidFill>
                <a:srgbClr val="000000"/>
              </a:solidFill>
            </a:endParaRPr>
          </a:p>
        </p:txBody>
      </p:sp>
      <p:sp>
        <p:nvSpPr>
          <p:cNvPr id="6" name="Footer Placeholder 4">
            <a:extLst>
              <a:ext uri="{FF2B5EF4-FFF2-40B4-BE49-F238E27FC236}">
                <a16:creationId xmlns:a16="http://schemas.microsoft.com/office/drawing/2014/main" id="{DEC4EDCE-1A8D-B54D-B875-E740A476EC0A}"/>
              </a:ext>
            </a:extLst>
          </p:cNvPr>
          <p:cNvSpPr>
            <a:spLocks noGrp="1"/>
          </p:cNvSpPr>
          <p:nvPr>
            <p:ph type="ftr" sz="quarter" idx="3"/>
          </p:nvPr>
        </p:nvSpPr>
        <p:spPr>
          <a:xfrm>
            <a:off x="3014471" y="4767263"/>
            <a:ext cx="4480560" cy="273844"/>
          </a:xfrm>
          <a:prstGeom prst="rect">
            <a:avLst/>
          </a:prstGeom>
        </p:spPr>
        <p:txBody>
          <a:bodyPr vert="horz" lIns="0" tIns="45720" rIns="0" bIns="45720" rtlCol="0" anchor="b" anchorCtr="0"/>
          <a:lstStyle>
            <a:lvl1pPr algn="r">
              <a:defRPr sz="1000">
                <a:solidFill>
                  <a:schemeClr val="tx1"/>
                </a:solidFill>
                <a:latin typeface="Calibri" panose="020F0502020204030204" pitchFamily="34" charset="0"/>
                <a:cs typeface="Calibri" panose="020F0502020204030204" pitchFamily="34" charset="0"/>
              </a:defRPr>
            </a:lvl1pPr>
          </a:lstStyle>
          <a:p>
            <a:r>
              <a:rPr lang="en-US" dirty="0"/>
              <a:t>ADD-140731-USA-EN |</a:t>
            </a:r>
          </a:p>
        </p:txBody>
      </p:sp>
      <p:sp>
        <p:nvSpPr>
          <p:cNvPr id="7" name="Slide Number Placeholder 5">
            <a:extLst>
              <a:ext uri="{FF2B5EF4-FFF2-40B4-BE49-F238E27FC236}">
                <a16:creationId xmlns:a16="http://schemas.microsoft.com/office/drawing/2014/main" id="{D400ADD5-E5AA-9A44-9902-1AB9B2091EEE}"/>
              </a:ext>
            </a:extLst>
          </p:cNvPr>
          <p:cNvSpPr>
            <a:spLocks noGrp="1"/>
          </p:cNvSpPr>
          <p:nvPr>
            <p:ph type="sldNum" sz="quarter" idx="4"/>
          </p:nvPr>
        </p:nvSpPr>
        <p:spPr>
          <a:xfrm>
            <a:off x="8606290" y="4828509"/>
            <a:ext cx="292608" cy="212598"/>
          </a:xfrm>
          <a:prstGeom prst="rect">
            <a:avLst/>
          </a:prstGeom>
        </p:spPr>
        <p:txBody>
          <a:bodyPr vert="horz" lIns="0" tIns="45720" rIns="0" bIns="45720" rtlCol="0" anchor="b" anchorCtr="0"/>
          <a:lstStyle>
            <a:lvl1pPr algn="ctr">
              <a:defRPr sz="10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1864541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Long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600075"/>
            <a:ext cx="8138161" cy="360045"/>
          </a:xfrm>
        </p:spPr>
        <p:txBody>
          <a:bodyPr/>
          <a:lstStyle>
            <a:lvl1pPr>
              <a:defRPr cap="none" baseline="0"/>
            </a:lvl1pPr>
          </a:lstStyle>
          <a:p>
            <a:r>
              <a:rPr lang="en-US" dirty="0"/>
              <a:t>Click to edit master title style</a:t>
            </a:r>
          </a:p>
        </p:txBody>
      </p:sp>
      <p:sp>
        <p:nvSpPr>
          <p:cNvPr id="3" name="Content Placeholder 2"/>
          <p:cNvSpPr>
            <a:spLocks noGrp="1"/>
          </p:cNvSpPr>
          <p:nvPr>
            <p:ph idx="1"/>
          </p:nvPr>
        </p:nvSpPr>
        <p:spPr>
          <a:xfrm>
            <a:off x="502921" y="1097280"/>
            <a:ext cx="8138160" cy="3566160"/>
          </a:xfrm>
        </p:spPr>
        <p:txBody>
          <a:bodyPr/>
          <a:lstStyle>
            <a:lvl1pPr>
              <a:spcBef>
                <a:spcPts val="1350"/>
              </a:spcBef>
              <a:defRPr sz="1600" b="0">
                <a:solidFill>
                  <a:schemeClr val="tx1"/>
                </a:solidFill>
                <a:latin typeface="+mn-lt"/>
              </a:defRPr>
            </a:lvl1pPr>
            <a:lvl2pPr>
              <a:defRPr sz="1400"/>
            </a:lvl2pPr>
          </a:lstStyle>
          <a:p>
            <a:pPr lvl="0"/>
            <a:r>
              <a:rPr lang="en-US" dirty="0"/>
              <a:t>Click to edit Master text styles</a:t>
            </a:r>
          </a:p>
          <a:p>
            <a:pPr lvl="1"/>
            <a:r>
              <a:rPr lang="en-US" dirty="0"/>
              <a:t>Second level</a:t>
            </a:r>
          </a:p>
        </p:txBody>
      </p:sp>
      <p:sp>
        <p:nvSpPr>
          <p:cNvPr id="9" name="Text Placeholder 9">
            <a:extLst>
              <a:ext uri="{FF2B5EF4-FFF2-40B4-BE49-F238E27FC236}">
                <a16:creationId xmlns:a16="http://schemas.microsoft.com/office/drawing/2014/main" id="{E0BB469F-5963-41EE-862C-3D8AFB9BBB59}"/>
              </a:ext>
            </a:extLst>
          </p:cNvPr>
          <p:cNvSpPr>
            <a:spLocks noGrp="1"/>
          </p:cNvSpPr>
          <p:nvPr>
            <p:ph type="body" sz="quarter" idx="10"/>
          </p:nvPr>
        </p:nvSpPr>
        <p:spPr>
          <a:xfrm>
            <a:off x="502921" y="338465"/>
            <a:ext cx="5241925" cy="261610"/>
          </a:xfrm>
        </p:spPr>
        <p:txBody>
          <a:bodyPr>
            <a:spAutoFit/>
          </a:bodyPr>
          <a:lstStyle>
            <a:lvl1pPr>
              <a:defRPr sz="1400" b="0" cap="all" spc="150" baseline="0">
                <a:solidFill>
                  <a:schemeClr val="tx2"/>
                </a:solidFill>
              </a:defRPr>
            </a:lvl1pPr>
            <a:lvl2pPr marL="0" indent="0">
              <a:buNone/>
              <a:defRPr/>
            </a:lvl2pPr>
          </a:lstStyle>
          <a:p>
            <a:pPr lvl="0"/>
            <a:r>
              <a:rPr lang="en-US" dirty="0"/>
              <a:t>Click to edit Master text styles</a:t>
            </a:r>
          </a:p>
        </p:txBody>
      </p:sp>
      <p:sp>
        <p:nvSpPr>
          <p:cNvPr id="5" name="Date Placeholder 3">
            <a:extLst>
              <a:ext uri="{FF2B5EF4-FFF2-40B4-BE49-F238E27FC236}">
                <a16:creationId xmlns:a16="http://schemas.microsoft.com/office/drawing/2014/main" id="{C8D29231-A780-1241-9C6B-62282C490E1C}"/>
              </a:ext>
            </a:extLst>
          </p:cNvPr>
          <p:cNvSpPr>
            <a:spLocks noGrp="1"/>
          </p:cNvSpPr>
          <p:nvPr>
            <p:ph type="dt" sz="half" idx="2"/>
          </p:nvPr>
        </p:nvSpPr>
        <p:spPr>
          <a:xfrm>
            <a:off x="7574173" y="4767263"/>
            <a:ext cx="1188720" cy="273844"/>
          </a:xfrm>
          <a:prstGeom prst="rect">
            <a:avLst/>
          </a:prstGeom>
        </p:spPr>
        <p:txBody>
          <a:bodyPr vert="horz" lIns="0" tIns="45720" rIns="0" bIns="45720" rtlCol="0" anchor="b" anchorCtr="0"/>
          <a:lstStyle>
            <a:lvl1pPr algn="l">
              <a:defRPr sz="1000">
                <a:solidFill>
                  <a:schemeClr val="tx1"/>
                </a:solidFill>
                <a:latin typeface="Calibri" panose="020F0502020204030204" pitchFamily="34" charset="0"/>
                <a:cs typeface="Calibri" panose="020F0502020204030204" pitchFamily="34" charset="0"/>
              </a:defRPr>
            </a:lvl1pPr>
          </a:lstStyle>
          <a:p>
            <a:fld id="{25F9E965-2D4C-40F4-B8D3-FE039B8E8D75}" type="datetime4">
              <a:rPr lang="en-US" smtClean="0">
                <a:solidFill>
                  <a:srgbClr val="000000"/>
                </a:solidFill>
              </a:rPr>
              <a:t>August 14, 2023</a:t>
            </a:fld>
            <a:endParaRPr lang="en-US" dirty="0">
              <a:solidFill>
                <a:srgbClr val="000000"/>
              </a:solidFill>
            </a:endParaRPr>
          </a:p>
        </p:txBody>
      </p:sp>
      <p:sp>
        <p:nvSpPr>
          <p:cNvPr id="6" name="Footer Placeholder 4">
            <a:extLst>
              <a:ext uri="{FF2B5EF4-FFF2-40B4-BE49-F238E27FC236}">
                <a16:creationId xmlns:a16="http://schemas.microsoft.com/office/drawing/2014/main" id="{E21BDC7E-03BA-D64E-AB41-2B012173A2D2}"/>
              </a:ext>
            </a:extLst>
          </p:cNvPr>
          <p:cNvSpPr>
            <a:spLocks noGrp="1"/>
          </p:cNvSpPr>
          <p:nvPr>
            <p:ph type="ftr" sz="quarter" idx="3"/>
          </p:nvPr>
        </p:nvSpPr>
        <p:spPr>
          <a:xfrm>
            <a:off x="3014471" y="4767263"/>
            <a:ext cx="4480560" cy="273844"/>
          </a:xfrm>
          <a:prstGeom prst="rect">
            <a:avLst/>
          </a:prstGeom>
        </p:spPr>
        <p:txBody>
          <a:bodyPr vert="horz" lIns="0" tIns="45720" rIns="0" bIns="45720" rtlCol="0" anchor="b" anchorCtr="0"/>
          <a:lstStyle>
            <a:lvl1pPr algn="r">
              <a:defRPr sz="1000">
                <a:solidFill>
                  <a:schemeClr val="tx1"/>
                </a:solidFill>
                <a:latin typeface="Calibri" panose="020F0502020204030204" pitchFamily="34" charset="0"/>
                <a:cs typeface="Calibri" panose="020F0502020204030204" pitchFamily="34" charset="0"/>
              </a:defRPr>
            </a:lvl1pPr>
          </a:lstStyle>
          <a:p>
            <a:r>
              <a:rPr lang="en-US" dirty="0"/>
              <a:t>ADD-140731-USA-EN |</a:t>
            </a:r>
          </a:p>
        </p:txBody>
      </p:sp>
      <p:sp>
        <p:nvSpPr>
          <p:cNvPr id="7" name="Slide Number Placeholder 5">
            <a:extLst>
              <a:ext uri="{FF2B5EF4-FFF2-40B4-BE49-F238E27FC236}">
                <a16:creationId xmlns:a16="http://schemas.microsoft.com/office/drawing/2014/main" id="{CC9A8C86-F86B-2949-BBCE-CE3999958332}"/>
              </a:ext>
            </a:extLst>
          </p:cNvPr>
          <p:cNvSpPr>
            <a:spLocks noGrp="1"/>
          </p:cNvSpPr>
          <p:nvPr>
            <p:ph type="sldNum" sz="quarter" idx="4"/>
          </p:nvPr>
        </p:nvSpPr>
        <p:spPr>
          <a:xfrm>
            <a:off x="8606290" y="4828509"/>
            <a:ext cx="292608" cy="212598"/>
          </a:xfrm>
          <a:prstGeom prst="rect">
            <a:avLst/>
          </a:prstGeom>
        </p:spPr>
        <p:txBody>
          <a:bodyPr vert="horz" lIns="0" tIns="45720" rIns="0" bIns="45720" rtlCol="0" anchor="b" anchorCtr="0"/>
          <a:lstStyle>
            <a:lvl1pPr algn="ctr">
              <a:defRPr sz="10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1270665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Title and Long Content">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EBBC6B44-1A66-4C17-802D-CD6F3BEB84DB}"/>
              </a:ext>
            </a:extLst>
          </p:cNvPr>
          <p:cNvSpPr>
            <a:spLocks noGrp="1"/>
          </p:cNvSpPr>
          <p:nvPr>
            <p:ph type="pic" sz="quarter" idx="14" hasCustomPrompt="1"/>
          </p:nvPr>
        </p:nvSpPr>
        <p:spPr>
          <a:xfrm>
            <a:off x="1" y="0"/>
            <a:ext cx="9144000" cy="5143500"/>
          </a:xfrm>
          <a:solidFill>
            <a:schemeClr val="bg2"/>
          </a:solidFill>
          <a:ln>
            <a:noFill/>
          </a:ln>
          <a:effectLst/>
        </p:spPr>
        <p:txBody>
          <a:bodyPr lIns="365760" rIns="365760" anchor="ctr" anchorCtr="1"/>
          <a:lstStyle>
            <a:lvl1pPr marL="3776663" indent="0" algn="l">
              <a:tabLst/>
              <a:defRPr sz="1800" b="0" baseline="0">
                <a:solidFill>
                  <a:schemeClr val="tx2"/>
                </a:solidFill>
                <a:latin typeface="+mn-lt"/>
              </a:defRPr>
            </a:lvl1pPr>
          </a:lstStyle>
          <a:p>
            <a:r>
              <a:rPr lang="en-US" dirty="0"/>
              <a:t>Insert an image or chart </a:t>
            </a:r>
            <a:br>
              <a:rPr lang="en-US" dirty="0"/>
            </a:br>
            <a:r>
              <a:rPr lang="en-US" dirty="0"/>
              <a:t>within this placeholder </a:t>
            </a:r>
          </a:p>
        </p:txBody>
      </p:sp>
      <p:sp>
        <p:nvSpPr>
          <p:cNvPr id="2" name="Title 1"/>
          <p:cNvSpPr>
            <a:spLocks noGrp="1"/>
          </p:cNvSpPr>
          <p:nvPr>
            <p:ph type="title" hasCustomPrompt="1"/>
          </p:nvPr>
        </p:nvSpPr>
        <p:spPr>
          <a:xfrm>
            <a:off x="502920" y="600075"/>
            <a:ext cx="3822192" cy="360045"/>
          </a:xfrm>
        </p:spPr>
        <p:txBody>
          <a:bodyPr/>
          <a:lstStyle>
            <a:lvl1pPr>
              <a:defRPr cap="none" baseline="0">
                <a:solidFill>
                  <a:schemeClr val="accent5"/>
                </a:solidFill>
              </a:defRPr>
            </a:lvl1pPr>
          </a:lstStyle>
          <a:p>
            <a:r>
              <a:rPr lang="en-US" dirty="0"/>
              <a:t>Click to edit master title style</a:t>
            </a:r>
          </a:p>
        </p:txBody>
      </p:sp>
      <p:sp>
        <p:nvSpPr>
          <p:cNvPr id="3" name="Content Placeholder 2"/>
          <p:cNvSpPr>
            <a:spLocks noGrp="1"/>
          </p:cNvSpPr>
          <p:nvPr>
            <p:ph idx="1"/>
          </p:nvPr>
        </p:nvSpPr>
        <p:spPr>
          <a:xfrm>
            <a:off x="502920" y="1411941"/>
            <a:ext cx="3822192" cy="3251499"/>
          </a:xfrm>
        </p:spPr>
        <p:txBody>
          <a:bodyPr/>
          <a:lstStyle>
            <a:lvl1pPr>
              <a:spcBef>
                <a:spcPts val="1350"/>
              </a:spcBef>
              <a:defRPr sz="1600" b="0">
                <a:solidFill>
                  <a:schemeClr val="tx1"/>
                </a:solidFill>
                <a:latin typeface="+mn-lt"/>
              </a:defRPr>
            </a:lvl1pPr>
            <a:lvl2pPr>
              <a:defRPr sz="1400">
                <a:solidFill>
                  <a:schemeClr val="tx1"/>
                </a:solidFill>
              </a:defRPr>
            </a:lvl2pPr>
          </a:lstStyle>
          <a:p>
            <a:pPr lvl="0"/>
            <a:r>
              <a:rPr lang="en-US" dirty="0"/>
              <a:t>Click to edit Master text styles</a:t>
            </a:r>
          </a:p>
          <a:p>
            <a:pPr lvl="1"/>
            <a:r>
              <a:rPr lang="en-US" dirty="0"/>
              <a:t>Second level</a:t>
            </a:r>
          </a:p>
        </p:txBody>
      </p:sp>
      <p:sp>
        <p:nvSpPr>
          <p:cNvPr id="9" name="Text Placeholder 9">
            <a:extLst>
              <a:ext uri="{FF2B5EF4-FFF2-40B4-BE49-F238E27FC236}">
                <a16:creationId xmlns:a16="http://schemas.microsoft.com/office/drawing/2014/main" id="{E0BB469F-5963-41EE-862C-3D8AFB9BBB59}"/>
              </a:ext>
            </a:extLst>
          </p:cNvPr>
          <p:cNvSpPr>
            <a:spLocks noGrp="1"/>
          </p:cNvSpPr>
          <p:nvPr>
            <p:ph type="body" sz="quarter" idx="10"/>
          </p:nvPr>
        </p:nvSpPr>
        <p:spPr>
          <a:xfrm>
            <a:off x="502921" y="338465"/>
            <a:ext cx="3822192" cy="261610"/>
          </a:xfrm>
        </p:spPr>
        <p:txBody>
          <a:bodyPr wrap="square">
            <a:spAutoFit/>
          </a:bodyPr>
          <a:lstStyle>
            <a:lvl1pPr>
              <a:defRPr sz="1400" b="0" cap="all" spc="150" baseline="0">
                <a:solidFill>
                  <a:schemeClr val="tx2"/>
                </a:solidFill>
              </a:defRPr>
            </a:lvl1pPr>
            <a:lvl2pPr marL="0" indent="0">
              <a:buNone/>
              <a:defRPr/>
            </a:lvl2pPr>
          </a:lstStyle>
          <a:p>
            <a:pPr lvl="0"/>
            <a:r>
              <a:rPr lang="en-US" dirty="0"/>
              <a:t>Click to edit Master text styles</a:t>
            </a:r>
          </a:p>
        </p:txBody>
      </p:sp>
      <p:sp>
        <p:nvSpPr>
          <p:cNvPr id="6" name="Date Placeholder 3">
            <a:extLst>
              <a:ext uri="{FF2B5EF4-FFF2-40B4-BE49-F238E27FC236}">
                <a16:creationId xmlns:a16="http://schemas.microsoft.com/office/drawing/2014/main" id="{D1BC2DC6-75ED-AE45-9118-24A70C9286F3}"/>
              </a:ext>
            </a:extLst>
          </p:cNvPr>
          <p:cNvSpPr>
            <a:spLocks noGrp="1"/>
          </p:cNvSpPr>
          <p:nvPr>
            <p:ph type="dt" sz="half" idx="2"/>
          </p:nvPr>
        </p:nvSpPr>
        <p:spPr>
          <a:xfrm>
            <a:off x="7574173" y="4767263"/>
            <a:ext cx="1188720" cy="273844"/>
          </a:xfrm>
          <a:prstGeom prst="rect">
            <a:avLst/>
          </a:prstGeom>
        </p:spPr>
        <p:txBody>
          <a:bodyPr vert="horz" lIns="0" tIns="45720" rIns="0" bIns="45720" rtlCol="0" anchor="b" anchorCtr="0"/>
          <a:lstStyle>
            <a:lvl1pPr algn="l">
              <a:defRPr sz="1000">
                <a:solidFill>
                  <a:schemeClr val="tx1"/>
                </a:solidFill>
                <a:latin typeface="Calibri" panose="020F0502020204030204" pitchFamily="34" charset="0"/>
                <a:cs typeface="Calibri" panose="020F0502020204030204" pitchFamily="34" charset="0"/>
              </a:defRPr>
            </a:lvl1pPr>
          </a:lstStyle>
          <a:p>
            <a:fld id="{22F962CC-4265-4A61-A9E9-7E7C767E6FC7}" type="datetime4">
              <a:rPr lang="en-US" smtClean="0">
                <a:solidFill>
                  <a:srgbClr val="000000"/>
                </a:solidFill>
              </a:rPr>
              <a:t>August 14, 2023</a:t>
            </a:fld>
            <a:endParaRPr lang="en-US" dirty="0">
              <a:solidFill>
                <a:srgbClr val="000000"/>
              </a:solidFill>
            </a:endParaRPr>
          </a:p>
        </p:txBody>
      </p:sp>
      <p:sp>
        <p:nvSpPr>
          <p:cNvPr id="7" name="Footer Placeholder 4">
            <a:extLst>
              <a:ext uri="{FF2B5EF4-FFF2-40B4-BE49-F238E27FC236}">
                <a16:creationId xmlns:a16="http://schemas.microsoft.com/office/drawing/2014/main" id="{BF3B1A54-5785-E44D-9F38-35804800F4EB}"/>
              </a:ext>
            </a:extLst>
          </p:cNvPr>
          <p:cNvSpPr>
            <a:spLocks noGrp="1"/>
          </p:cNvSpPr>
          <p:nvPr>
            <p:ph type="ftr" sz="quarter" idx="3"/>
          </p:nvPr>
        </p:nvSpPr>
        <p:spPr>
          <a:xfrm>
            <a:off x="3014471" y="4767263"/>
            <a:ext cx="4480560" cy="273844"/>
          </a:xfrm>
          <a:prstGeom prst="rect">
            <a:avLst/>
          </a:prstGeom>
        </p:spPr>
        <p:txBody>
          <a:bodyPr vert="horz" lIns="0" tIns="45720" rIns="0" bIns="45720" rtlCol="0" anchor="b" anchorCtr="0"/>
          <a:lstStyle>
            <a:lvl1pPr algn="r">
              <a:defRPr sz="1000">
                <a:solidFill>
                  <a:schemeClr val="tx1"/>
                </a:solidFill>
                <a:latin typeface="Calibri" panose="020F0502020204030204" pitchFamily="34" charset="0"/>
                <a:cs typeface="Calibri" panose="020F0502020204030204" pitchFamily="34" charset="0"/>
              </a:defRPr>
            </a:lvl1pPr>
          </a:lstStyle>
          <a:p>
            <a:r>
              <a:rPr lang="en-US" dirty="0"/>
              <a:t>ADD-140731-USA-EN |</a:t>
            </a:r>
          </a:p>
        </p:txBody>
      </p:sp>
      <p:sp>
        <p:nvSpPr>
          <p:cNvPr id="8" name="Slide Number Placeholder 5">
            <a:extLst>
              <a:ext uri="{FF2B5EF4-FFF2-40B4-BE49-F238E27FC236}">
                <a16:creationId xmlns:a16="http://schemas.microsoft.com/office/drawing/2014/main" id="{C0E6BF9B-083A-E743-88F4-F7011A9A06CF}"/>
              </a:ext>
            </a:extLst>
          </p:cNvPr>
          <p:cNvSpPr>
            <a:spLocks noGrp="1"/>
          </p:cNvSpPr>
          <p:nvPr>
            <p:ph type="sldNum" sz="quarter" idx="4"/>
          </p:nvPr>
        </p:nvSpPr>
        <p:spPr>
          <a:xfrm>
            <a:off x="8606290" y="4828509"/>
            <a:ext cx="292608" cy="212598"/>
          </a:xfrm>
          <a:prstGeom prst="rect">
            <a:avLst/>
          </a:prstGeom>
        </p:spPr>
        <p:txBody>
          <a:bodyPr vert="horz" lIns="0" tIns="45720" rIns="0" bIns="45720" rtlCol="0" anchor="b" anchorCtr="0"/>
          <a:lstStyle>
            <a:lvl1pPr algn="ctr">
              <a:defRPr sz="10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a:t>
            </a:fld>
            <a:endParaRPr lang="en-US" dirty="0">
              <a:solidFill>
                <a:srgbClr val="000000"/>
              </a:solidFill>
            </a:endParaRPr>
          </a:p>
        </p:txBody>
      </p:sp>
      <p:sp>
        <p:nvSpPr>
          <p:cNvPr id="10" name="Content Placeholder 2">
            <a:extLst>
              <a:ext uri="{FF2B5EF4-FFF2-40B4-BE49-F238E27FC236}">
                <a16:creationId xmlns:a16="http://schemas.microsoft.com/office/drawing/2014/main" id="{0547C2CD-0B97-8340-A71A-866A57B5D140}"/>
              </a:ext>
            </a:extLst>
          </p:cNvPr>
          <p:cNvSpPr txBox="1">
            <a:spLocks/>
          </p:cNvSpPr>
          <p:nvPr userDrawn="1"/>
        </p:nvSpPr>
        <p:spPr bwMode="gray">
          <a:xfrm>
            <a:off x="502921" y="4675982"/>
            <a:ext cx="2570786" cy="365125"/>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198563" algn="ctr"/>
                <a:tab pos="8229600" algn="r"/>
              </a:tabLst>
            </a:pPr>
            <a:r>
              <a:rPr lang="en-US" sz="1000" dirty="0">
                <a:solidFill>
                  <a:schemeClr val="tx1"/>
                </a:solidFill>
                <a:latin typeface="Calibri" panose="020F0502020204030204" pitchFamily="34" charset="0"/>
                <a:cs typeface="Calibri" panose="020F0502020204030204" pitchFamily="34" charset="0"/>
              </a:rPr>
              <a:t>Proprietary and confidential — do not distribute 	</a:t>
            </a:r>
          </a:p>
        </p:txBody>
      </p:sp>
    </p:spTree>
    <p:extLst>
      <p:ext uri="{BB962C8B-B14F-4D97-AF65-F5344CB8AC3E}">
        <p14:creationId xmlns:p14="http://schemas.microsoft.com/office/powerpoint/2010/main" val="102545316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_Title and Long Content">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EBBC6B44-1A66-4C17-802D-CD6F3BEB84DB}"/>
              </a:ext>
            </a:extLst>
          </p:cNvPr>
          <p:cNvSpPr>
            <a:spLocks noGrp="1"/>
          </p:cNvSpPr>
          <p:nvPr>
            <p:ph type="pic" sz="quarter" idx="14" hasCustomPrompt="1"/>
          </p:nvPr>
        </p:nvSpPr>
        <p:spPr>
          <a:xfrm>
            <a:off x="1" y="0"/>
            <a:ext cx="9144000" cy="5143500"/>
          </a:xfrm>
          <a:solidFill>
            <a:schemeClr val="bg2"/>
          </a:solidFill>
          <a:ln>
            <a:noFill/>
          </a:ln>
          <a:effectLst/>
        </p:spPr>
        <p:txBody>
          <a:bodyPr lIns="0" rIns="0" anchor="ctr" anchorCtr="0"/>
          <a:lstStyle>
            <a:lvl1pPr marL="695325" indent="0" algn="l">
              <a:tabLst/>
              <a:defRPr sz="1800" b="0" baseline="0">
                <a:solidFill>
                  <a:schemeClr val="tx2"/>
                </a:solidFill>
                <a:latin typeface="+mn-lt"/>
              </a:defRPr>
            </a:lvl1pPr>
          </a:lstStyle>
          <a:p>
            <a:r>
              <a:rPr lang="en-US" dirty="0"/>
              <a:t>Insert an image or chart </a:t>
            </a:r>
            <a:br>
              <a:rPr lang="en-US" dirty="0"/>
            </a:br>
            <a:r>
              <a:rPr lang="en-US" dirty="0"/>
              <a:t>within this placeholder </a:t>
            </a:r>
          </a:p>
        </p:txBody>
      </p:sp>
      <p:sp>
        <p:nvSpPr>
          <p:cNvPr id="2" name="Title 1"/>
          <p:cNvSpPr>
            <a:spLocks noGrp="1"/>
          </p:cNvSpPr>
          <p:nvPr>
            <p:ph type="title" hasCustomPrompt="1"/>
          </p:nvPr>
        </p:nvSpPr>
        <p:spPr>
          <a:xfrm>
            <a:off x="4818887" y="600075"/>
            <a:ext cx="3822192" cy="360045"/>
          </a:xfrm>
        </p:spPr>
        <p:txBody>
          <a:bodyPr/>
          <a:lstStyle>
            <a:lvl1pPr>
              <a:defRPr cap="none" baseline="0">
                <a:solidFill>
                  <a:schemeClr val="accent5"/>
                </a:solidFill>
              </a:defRPr>
            </a:lvl1pPr>
          </a:lstStyle>
          <a:p>
            <a:r>
              <a:rPr lang="en-US" dirty="0"/>
              <a:t>Click to edit master title style</a:t>
            </a:r>
          </a:p>
        </p:txBody>
      </p:sp>
      <p:sp>
        <p:nvSpPr>
          <p:cNvPr id="3" name="Content Placeholder 2"/>
          <p:cNvSpPr>
            <a:spLocks noGrp="1"/>
          </p:cNvSpPr>
          <p:nvPr>
            <p:ph idx="1"/>
          </p:nvPr>
        </p:nvSpPr>
        <p:spPr>
          <a:xfrm>
            <a:off x="4818887" y="1411941"/>
            <a:ext cx="3822192" cy="3251499"/>
          </a:xfrm>
        </p:spPr>
        <p:txBody>
          <a:bodyPr/>
          <a:lstStyle>
            <a:lvl1pPr>
              <a:spcBef>
                <a:spcPts val="1350"/>
              </a:spcBef>
              <a:defRPr sz="1600" b="0">
                <a:solidFill>
                  <a:schemeClr val="tx1"/>
                </a:solidFill>
                <a:latin typeface="+mn-lt"/>
              </a:defRPr>
            </a:lvl1pPr>
            <a:lvl2pPr>
              <a:defRPr sz="1400">
                <a:solidFill>
                  <a:schemeClr val="tx1"/>
                </a:solidFill>
              </a:defRPr>
            </a:lvl2pPr>
          </a:lstStyle>
          <a:p>
            <a:pPr lvl="0"/>
            <a:r>
              <a:rPr lang="en-US" dirty="0"/>
              <a:t>Click to edit Master text styles</a:t>
            </a:r>
          </a:p>
          <a:p>
            <a:pPr lvl="1"/>
            <a:r>
              <a:rPr lang="en-US" dirty="0"/>
              <a:t>Second level</a:t>
            </a:r>
          </a:p>
        </p:txBody>
      </p:sp>
      <p:sp>
        <p:nvSpPr>
          <p:cNvPr id="9" name="Text Placeholder 9">
            <a:extLst>
              <a:ext uri="{FF2B5EF4-FFF2-40B4-BE49-F238E27FC236}">
                <a16:creationId xmlns:a16="http://schemas.microsoft.com/office/drawing/2014/main" id="{E0BB469F-5963-41EE-862C-3D8AFB9BBB59}"/>
              </a:ext>
            </a:extLst>
          </p:cNvPr>
          <p:cNvSpPr>
            <a:spLocks noGrp="1"/>
          </p:cNvSpPr>
          <p:nvPr>
            <p:ph type="body" sz="quarter" idx="10"/>
          </p:nvPr>
        </p:nvSpPr>
        <p:spPr>
          <a:xfrm>
            <a:off x="4818888" y="338465"/>
            <a:ext cx="3822192" cy="261610"/>
          </a:xfrm>
        </p:spPr>
        <p:txBody>
          <a:bodyPr wrap="square">
            <a:spAutoFit/>
          </a:bodyPr>
          <a:lstStyle>
            <a:lvl1pPr>
              <a:defRPr sz="1400" b="0" cap="all" spc="150" baseline="0">
                <a:solidFill>
                  <a:schemeClr val="tx2"/>
                </a:solidFill>
              </a:defRPr>
            </a:lvl1pPr>
            <a:lvl2pPr marL="0" indent="0">
              <a:buNone/>
              <a:defRPr/>
            </a:lvl2pPr>
          </a:lstStyle>
          <a:p>
            <a:pPr lvl="0"/>
            <a:r>
              <a:rPr lang="en-US" dirty="0"/>
              <a:t>Click to edit Master text styles</a:t>
            </a:r>
          </a:p>
        </p:txBody>
      </p:sp>
      <p:sp>
        <p:nvSpPr>
          <p:cNvPr id="6" name="Date Placeholder 3">
            <a:extLst>
              <a:ext uri="{FF2B5EF4-FFF2-40B4-BE49-F238E27FC236}">
                <a16:creationId xmlns:a16="http://schemas.microsoft.com/office/drawing/2014/main" id="{408D1024-DEC5-9749-8B51-0D846A393323}"/>
              </a:ext>
            </a:extLst>
          </p:cNvPr>
          <p:cNvSpPr>
            <a:spLocks noGrp="1"/>
          </p:cNvSpPr>
          <p:nvPr>
            <p:ph type="dt" sz="half" idx="2"/>
          </p:nvPr>
        </p:nvSpPr>
        <p:spPr>
          <a:xfrm>
            <a:off x="7574173" y="4767263"/>
            <a:ext cx="1188720" cy="273844"/>
          </a:xfrm>
          <a:prstGeom prst="rect">
            <a:avLst/>
          </a:prstGeom>
        </p:spPr>
        <p:txBody>
          <a:bodyPr vert="horz" lIns="0" tIns="45720" rIns="0" bIns="45720" rtlCol="0" anchor="b" anchorCtr="0"/>
          <a:lstStyle>
            <a:lvl1pPr algn="l">
              <a:defRPr sz="1000">
                <a:solidFill>
                  <a:schemeClr val="tx1"/>
                </a:solidFill>
                <a:latin typeface="Calibri" panose="020F0502020204030204" pitchFamily="34" charset="0"/>
                <a:cs typeface="Calibri" panose="020F0502020204030204" pitchFamily="34" charset="0"/>
              </a:defRPr>
            </a:lvl1pPr>
          </a:lstStyle>
          <a:p>
            <a:fld id="{6B0D1659-1EBC-4768-8BD2-3C88FF6D0239}" type="datetime4">
              <a:rPr lang="en-US" smtClean="0">
                <a:solidFill>
                  <a:srgbClr val="000000"/>
                </a:solidFill>
              </a:rPr>
              <a:t>August 14, 2023</a:t>
            </a:fld>
            <a:endParaRPr lang="en-US" dirty="0">
              <a:solidFill>
                <a:srgbClr val="000000"/>
              </a:solidFill>
            </a:endParaRPr>
          </a:p>
        </p:txBody>
      </p:sp>
      <p:sp>
        <p:nvSpPr>
          <p:cNvPr id="7" name="Footer Placeholder 4">
            <a:extLst>
              <a:ext uri="{FF2B5EF4-FFF2-40B4-BE49-F238E27FC236}">
                <a16:creationId xmlns:a16="http://schemas.microsoft.com/office/drawing/2014/main" id="{E200FBDD-7FAD-A84E-BA96-DF236A0A1707}"/>
              </a:ext>
            </a:extLst>
          </p:cNvPr>
          <p:cNvSpPr>
            <a:spLocks noGrp="1"/>
          </p:cNvSpPr>
          <p:nvPr>
            <p:ph type="ftr" sz="quarter" idx="3"/>
          </p:nvPr>
        </p:nvSpPr>
        <p:spPr>
          <a:xfrm>
            <a:off x="3014471" y="4767263"/>
            <a:ext cx="4480560" cy="273844"/>
          </a:xfrm>
          <a:prstGeom prst="rect">
            <a:avLst/>
          </a:prstGeom>
        </p:spPr>
        <p:txBody>
          <a:bodyPr vert="horz" lIns="0" tIns="45720" rIns="0" bIns="45720" rtlCol="0" anchor="b" anchorCtr="0"/>
          <a:lstStyle>
            <a:lvl1pPr algn="r">
              <a:defRPr sz="1000">
                <a:solidFill>
                  <a:schemeClr val="tx1"/>
                </a:solidFill>
                <a:latin typeface="Calibri" panose="020F0502020204030204" pitchFamily="34" charset="0"/>
                <a:cs typeface="Calibri" panose="020F0502020204030204" pitchFamily="34" charset="0"/>
              </a:defRPr>
            </a:lvl1pPr>
          </a:lstStyle>
          <a:p>
            <a:r>
              <a:rPr lang="en-US" dirty="0"/>
              <a:t>ADD-140731-USA-EN |</a:t>
            </a:r>
          </a:p>
        </p:txBody>
      </p:sp>
      <p:sp>
        <p:nvSpPr>
          <p:cNvPr id="8" name="Slide Number Placeholder 5">
            <a:extLst>
              <a:ext uri="{FF2B5EF4-FFF2-40B4-BE49-F238E27FC236}">
                <a16:creationId xmlns:a16="http://schemas.microsoft.com/office/drawing/2014/main" id="{81B8CB74-9F1E-9046-99A0-E934F60150E6}"/>
              </a:ext>
            </a:extLst>
          </p:cNvPr>
          <p:cNvSpPr>
            <a:spLocks noGrp="1"/>
          </p:cNvSpPr>
          <p:nvPr>
            <p:ph type="sldNum" sz="quarter" idx="4"/>
          </p:nvPr>
        </p:nvSpPr>
        <p:spPr>
          <a:xfrm>
            <a:off x="8606290" y="4828509"/>
            <a:ext cx="292608" cy="212598"/>
          </a:xfrm>
          <a:prstGeom prst="rect">
            <a:avLst/>
          </a:prstGeom>
        </p:spPr>
        <p:txBody>
          <a:bodyPr vert="horz" lIns="0" tIns="45720" rIns="0" bIns="45720" rtlCol="0" anchor="b" anchorCtr="0"/>
          <a:lstStyle>
            <a:lvl1pPr algn="ctr">
              <a:defRPr sz="10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a:t>
            </a:fld>
            <a:endParaRPr lang="en-US" dirty="0">
              <a:solidFill>
                <a:srgbClr val="000000"/>
              </a:solidFill>
            </a:endParaRPr>
          </a:p>
        </p:txBody>
      </p:sp>
      <p:sp>
        <p:nvSpPr>
          <p:cNvPr id="10" name="Content Placeholder 2">
            <a:extLst>
              <a:ext uri="{FF2B5EF4-FFF2-40B4-BE49-F238E27FC236}">
                <a16:creationId xmlns:a16="http://schemas.microsoft.com/office/drawing/2014/main" id="{0806369B-D71B-6B4C-84E1-9161F7FCBE97}"/>
              </a:ext>
            </a:extLst>
          </p:cNvPr>
          <p:cNvSpPr txBox="1">
            <a:spLocks/>
          </p:cNvSpPr>
          <p:nvPr userDrawn="1"/>
        </p:nvSpPr>
        <p:spPr bwMode="gray">
          <a:xfrm>
            <a:off x="502921" y="4675982"/>
            <a:ext cx="2570786" cy="365125"/>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198563" algn="ctr"/>
                <a:tab pos="8229600" algn="r"/>
              </a:tabLst>
            </a:pPr>
            <a:r>
              <a:rPr lang="en-US" sz="1000" dirty="0">
                <a:solidFill>
                  <a:schemeClr val="tx1"/>
                </a:solidFill>
                <a:latin typeface="Calibri" panose="020F0502020204030204" pitchFamily="34" charset="0"/>
                <a:cs typeface="Calibri" panose="020F0502020204030204" pitchFamily="34" charset="0"/>
              </a:rPr>
              <a:t>Proprietary and confidential — do not distribute 	</a:t>
            </a:r>
          </a:p>
        </p:txBody>
      </p:sp>
    </p:spTree>
    <p:extLst>
      <p:ext uri="{BB962C8B-B14F-4D97-AF65-F5344CB8AC3E}">
        <p14:creationId xmlns:p14="http://schemas.microsoft.com/office/powerpoint/2010/main" val="1837197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Full Page Chart + Header">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502920" y="1097280"/>
            <a:ext cx="8138160" cy="548640"/>
          </a:xfrm>
        </p:spPr>
        <p:txBody>
          <a:bodyPr/>
          <a:lstStyle>
            <a:lvl1pPr>
              <a:lnSpc>
                <a:spcPct val="100000"/>
              </a:lnSpc>
              <a:spcBef>
                <a:spcPts val="0"/>
              </a:spcBef>
              <a:defRPr sz="1800" cap="all" baseline="0"/>
            </a:lvl1pPr>
            <a:lvl2pPr marL="0" indent="0">
              <a:lnSpc>
                <a:spcPct val="100000"/>
              </a:lnSpc>
              <a:spcBef>
                <a:spcPts val="0"/>
              </a:spcBef>
              <a:buNone/>
              <a:defRPr sz="1400">
                <a:latin typeface="+mj-lt"/>
              </a:defRPr>
            </a:lvl2pPr>
          </a:lstStyle>
          <a:p>
            <a:pPr lvl="0"/>
            <a:r>
              <a:rPr lang="en-US"/>
              <a:t>CLICK TO EDIT TABLE TITLE</a:t>
            </a:r>
          </a:p>
          <a:p>
            <a:pPr lvl="1"/>
            <a:r>
              <a:rPr lang="en-US"/>
              <a:t>Second level for chart subtitle</a:t>
            </a:r>
          </a:p>
        </p:txBody>
      </p:sp>
      <p:sp>
        <p:nvSpPr>
          <p:cNvPr id="9" name="Chart Placeholder 8"/>
          <p:cNvSpPr>
            <a:spLocks noGrp="1"/>
          </p:cNvSpPr>
          <p:nvPr>
            <p:ph type="chart" sz="quarter" idx="14"/>
          </p:nvPr>
        </p:nvSpPr>
        <p:spPr>
          <a:xfrm>
            <a:off x="502920" y="1714500"/>
            <a:ext cx="8138160" cy="2743200"/>
          </a:xfrm>
        </p:spPr>
        <p:txBody>
          <a:bodyPr rIns="0" anchor="ctr" anchorCtr="1"/>
          <a:lstStyle/>
          <a:p>
            <a:r>
              <a:rPr lang="en-US"/>
              <a:t>Click icon to add chart</a:t>
            </a:r>
          </a:p>
        </p:txBody>
      </p:sp>
      <p:sp>
        <p:nvSpPr>
          <p:cNvPr id="8" name="Text Placeholder 7"/>
          <p:cNvSpPr>
            <a:spLocks noGrp="1"/>
          </p:cNvSpPr>
          <p:nvPr>
            <p:ph type="body" sz="quarter" idx="16"/>
          </p:nvPr>
        </p:nvSpPr>
        <p:spPr>
          <a:xfrm>
            <a:off x="502920" y="4616896"/>
            <a:ext cx="8138160" cy="170816"/>
          </a:xfrm>
        </p:spPr>
        <p:txBody>
          <a:bodyPr wrap="square" anchor="b" anchorCtr="0">
            <a:spAutoFit/>
          </a:bodyPr>
          <a:lstStyle>
            <a:lvl1pPr>
              <a:lnSpc>
                <a:spcPct val="90000"/>
              </a:lnSpc>
              <a:spcBef>
                <a:spcPts val="200"/>
              </a:spcBef>
              <a:defRPr sz="900" b="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1" name="Text Placeholder 9">
            <a:extLst>
              <a:ext uri="{FF2B5EF4-FFF2-40B4-BE49-F238E27FC236}">
                <a16:creationId xmlns:a16="http://schemas.microsoft.com/office/drawing/2014/main" id="{749C18EC-2271-D64F-905A-6E178231EBD9}"/>
              </a:ext>
            </a:extLst>
          </p:cNvPr>
          <p:cNvSpPr>
            <a:spLocks noGrp="1"/>
          </p:cNvSpPr>
          <p:nvPr>
            <p:ph type="body" sz="quarter" idx="10"/>
          </p:nvPr>
        </p:nvSpPr>
        <p:spPr>
          <a:xfrm>
            <a:off x="502921" y="321320"/>
            <a:ext cx="3822192" cy="261610"/>
          </a:xfrm>
        </p:spPr>
        <p:txBody>
          <a:bodyPr wrap="square">
            <a:spAutoFit/>
          </a:bodyPr>
          <a:lstStyle>
            <a:lvl1pPr>
              <a:defRPr sz="1400" b="0" cap="all" spc="150" baseline="0">
                <a:solidFill>
                  <a:schemeClr val="tx2"/>
                </a:solidFill>
              </a:defRPr>
            </a:lvl1pPr>
            <a:lvl2pPr marL="0" indent="0">
              <a:buNone/>
              <a:defRPr/>
            </a:lvl2pPr>
          </a:lstStyle>
          <a:p>
            <a:pPr lvl="0"/>
            <a:r>
              <a:rPr lang="en-US"/>
              <a:t>Click to edit Master text styles</a:t>
            </a:r>
          </a:p>
        </p:txBody>
      </p:sp>
      <p:sp>
        <p:nvSpPr>
          <p:cNvPr id="12" name="Title 11">
            <a:extLst>
              <a:ext uri="{FF2B5EF4-FFF2-40B4-BE49-F238E27FC236}">
                <a16:creationId xmlns:a16="http://schemas.microsoft.com/office/drawing/2014/main" id="{C1E7F9A0-EC1B-D24D-883E-1ED1900D3700}"/>
              </a:ext>
            </a:extLst>
          </p:cNvPr>
          <p:cNvSpPr>
            <a:spLocks noGrp="1"/>
          </p:cNvSpPr>
          <p:nvPr>
            <p:ph type="title"/>
          </p:nvPr>
        </p:nvSpPr>
        <p:spPr>
          <a:xfrm>
            <a:off x="502920" y="600075"/>
            <a:ext cx="8138160" cy="357188"/>
          </a:xfrm>
        </p:spPr>
        <p:txBody>
          <a:bodyPr/>
          <a:lstStyle/>
          <a:p>
            <a:r>
              <a:rPr lang="en-US"/>
              <a:t>Headings are Georgia 26, Abbott Primary Blue</a:t>
            </a:r>
          </a:p>
        </p:txBody>
      </p:sp>
      <p:sp>
        <p:nvSpPr>
          <p:cNvPr id="5" name="Date Placeholder 4">
            <a:extLst>
              <a:ext uri="{FF2B5EF4-FFF2-40B4-BE49-F238E27FC236}">
                <a16:creationId xmlns:a16="http://schemas.microsoft.com/office/drawing/2014/main" id="{D3AE9D20-56C3-264E-94BD-C36B8512C619}"/>
              </a:ext>
            </a:extLst>
          </p:cNvPr>
          <p:cNvSpPr>
            <a:spLocks noGrp="1"/>
          </p:cNvSpPr>
          <p:nvPr>
            <p:ph type="dt" sz="half" idx="17"/>
          </p:nvPr>
        </p:nvSpPr>
        <p:spPr/>
        <p:txBody>
          <a:bodyPr/>
          <a:lstStyle/>
          <a:p>
            <a:endParaRPr lang="en-US">
              <a:solidFill>
                <a:srgbClr val="000000"/>
              </a:solidFill>
            </a:endParaRPr>
          </a:p>
        </p:txBody>
      </p:sp>
      <p:sp>
        <p:nvSpPr>
          <p:cNvPr id="6" name="Footer Placeholder 5">
            <a:extLst>
              <a:ext uri="{FF2B5EF4-FFF2-40B4-BE49-F238E27FC236}">
                <a16:creationId xmlns:a16="http://schemas.microsoft.com/office/drawing/2014/main" id="{E51AE1E0-D9C2-F847-B5D1-4A131041C47F}"/>
              </a:ext>
            </a:extLst>
          </p:cNvPr>
          <p:cNvSpPr>
            <a:spLocks noGrp="1"/>
          </p:cNvSpPr>
          <p:nvPr>
            <p:ph type="ftr" sz="quarter" idx="18"/>
          </p:nvPr>
        </p:nvSpPr>
        <p:spPr/>
        <p:txBody>
          <a:bodyPr/>
          <a:lstStyle/>
          <a:p>
            <a:r>
              <a:rPr lang="en-US" dirty="0"/>
              <a:t>ADD-140731-USA-EN |</a:t>
            </a:r>
          </a:p>
        </p:txBody>
      </p:sp>
      <p:sp>
        <p:nvSpPr>
          <p:cNvPr id="10" name="Slide Number Placeholder 9">
            <a:extLst>
              <a:ext uri="{FF2B5EF4-FFF2-40B4-BE49-F238E27FC236}">
                <a16:creationId xmlns:a16="http://schemas.microsoft.com/office/drawing/2014/main" id="{F53FF6FE-3888-334B-9C66-5FD2AE91C5EA}"/>
              </a:ext>
            </a:extLst>
          </p:cNvPr>
          <p:cNvSpPr>
            <a:spLocks noGrp="1"/>
          </p:cNvSpPr>
          <p:nvPr>
            <p:ph type="sldNum" sz="quarter" idx="19"/>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922926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 Content_CALIBRI SUBHEAD O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19" y="600075"/>
            <a:ext cx="8138159" cy="360045"/>
          </a:xfrm>
        </p:spPr>
        <p:txBody>
          <a:bodyPr/>
          <a:lstStyle>
            <a:lvl1pPr>
              <a:defRPr cap="none" baseline="0"/>
            </a:lvl1pPr>
          </a:lstStyle>
          <a:p>
            <a:r>
              <a:rPr lang="en-US" dirty="0"/>
              <a:t>Click to edit master title style</a:t>
            </a:r>
          </a:p>
        </p:txBody>
      </p:sp>
      <p:sp>
        <p:nvSpPr>
          <p:cNvPr id="3" name="Content Placeholder 2"/>
          <p:cNvSpPr>
            <a:spLocks noGrp="1"/>
          </p:cNvSpPr>
          <p:nvPr>
            <p:ph sz="half" idx="1" hasCustomPrompt="1"/>
          </p:nvPr>
        </p:nvSpPr>
        <p:spPr>
          <a:xfrm>
            <a:off x="502920" y="1097280"/>
            <a:ext cx="3822192" cy="3566160"/>
          </a:xfrm>
        </p:spPr>
        <p:txBody>
          <a:bodyPr/>
          <a:lstStyle>
            <a:lvl1pPr>
              <a:spcBef>
                <a:spcPts val="450"/>
              </a:spcBef>
              <a:defRPr sz="1800" b="1" cap="all" baseline="0">
                <a:solidFill>
                  <a:schemeClr val="accent5"/>
                </a:solidFill>
                <a:latin typeface="Calibri" panose="020F0502020204030204" pitchFamily="34" charset="0"/>
                <a:cs typeface="Calibri" panose="020F0502020204030204" pitchFamily="34" charset="0"/>
              </a:defRPr>
            </a:lvl1pPr>
            <a:lvl2pPr>
              <a:spcBef>
                <a:spcPts val="450"/>
              </a:spcBef>
              <a:defRPr sz="1600"/>
            </a:lvl2pPr>
            <a:lvl3pPr marL="349250" indent="-177800">
              <a:spcBef>
                <a:spcPts val="450"/>
              </a:spcBef>
              <a:tabLst/>
              <a:defRPr sz="1400"/>
            </a:lvl3pPr>
            <a:lvl4pPr>
              <a:spcBef>
                <a:spcPts val="450"/>
              </a:spcBef>
              <a:defRPr sz="1200"/>
            </a:lvl4pPr>
            <a:lvl5pPr>
              <a:spcBef>
                <a:spcPts val="450"/>
              </a:spcBef>
              <a:defRPr sz="1200"/>
            </a:lvl5pPr>
            <a:lvl6pPr>
              <a:defRPr sz="1350"/>
            </a:lvl6pPr>
            <a:lvl7pPr>
              <a:defRPr sz="1350"/>
            </a:lvl7pPr>
            <a:lvl8pPr>
              <a:defRPr sz="1350"/>
            </a:lvl8pPr>
            <a:lvl9pPr>
              <a:defRPr sz="135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 name="Content Placeholder 3"/>
          <p:cNvSpPr>
            <a:spLocks noGrp="1"/>
          </p:cNvSpPr>
          <p:nvPr>
            <p:ph sz="half" idx="2" hasCustomPrompt="1"/>
          </p:nvPr>
        </p:nvSpPr>
        <p:spPr>
          <a:xfrm>
            <a:off x="4818890" y="1097280"/>
            <a:ext cx="3822192" cy="3566160"/>
          </a:xfrm>
        </p:spPr>
        <p:txBody>
          <a:bodyPr/>
          <a:lstStyle>
            <a:lvl1pPr>
              <a:spcBef>
                <a:spcPts val="450"/>
              </a:spcBef>
              <a:defRPr lang="en-US" sz="1800" b="1" kern="1200" cap="all" baseline="0" smtClean="0">
                <a:solidFill>
                  <a:schemeClr val="accent5"/>
                </a:solidFill>
                <a:latin typeface="Calibri" panose="020F0502020204030204" pitchFamily="34" charset="0"/>
                <a:ea typeface="+mn-ea"/>
                <a:cs typeface="Calibri" panose="020F0502020204030204" pitchFamily="34" charset="0"/>
              </a:defRPr>
            </a:lvl1pPr>
            <a:lvl2pPr>
              <a:spcBef>
                <a:spcPts val="450"/>
              </a:spcBef>
              <a:defRPr sz="1600"/>
            </a:lvl2pPr>
            <a:lvl3pPr marL="349250" indent="-177800">
              <a:spcBef>
                <a:spcPts val="450"/>
              </a:spcBef>
              <a:tabLst/>
              <a:defRPr sz="1400"/>
            </a:lvl3pPr>
            <a:lvl4pPr>
              <a:spcBef>
                <a:spcPts val="450"/>
              </a:spcBef>
              <a:defRPr sz="1200"/>
            </a:lvl4pPr>
            <a:lvl5pPr>
              <a:spcBef>
                <a:spcPts val="450"/>
              </a:spcBef>
              <a:defRPr sz="1200"/>
            </a:lvl5pPr>
            <a:lvl6pPr>
              <a:defRPr sz="1350"/>
            </a:lvl6pPr>
            <a:lvl7pPr>
              <a:defRPr sz="1350"/>
            </a:lvl7pPr>
            <a:lvl8pPr>
              <a:defRPr sz="1350"/>
            </a:lvl8pPr>
            <a:lvl9pPr>
              <a:defRPr sz="1350"/>
            </a:lvl9pPr>
          </a:lstStyle>
          <a:p>
            <a:pPr marL="0" lvl="0" indent="0" algn="l" defTabSz="685800" rtl="0" eaLnBrk="1" latinLnBrk="0" hangingPunct="1">
              <a:lnSpc>
                <a:spcPct val="100000"/>
              </a:lnSpc>
              <a:spcBef>
                <a:spcPts val="450"/>
              </a:spcBef>
              <a:buFont typeface="Arial" panose="020B0604020202020204" pitchFamily="34" charset="0"/>
              <a:buNone/>
            </a:pPr>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0" name="Text Placeholder 9">
            <a:extLst>
              <a:ext uri="{FF2B5EF4-FFF2-40B4-BE49-F238E27FC236}">
                <a16:creationId xmlns:a16="http://schemas.microsoft.com/office/drawing/2014/main" id="{3B80F3F2-FE81-4CB7-9C3D-901D28455435}"/>
              </a:ext>
            </a:extLst>
          </p:cNvPr>
          <p:cNvSpPr>
            <a:spLocks noGrp="1"/>
          </p:cNvSpPr>
          <p:nvPr>
            <p:ph type="body" sz="quarter" idx="10"/>
          </p:nvPr>
        </p:nvSpPr>
        <p:spPr>
          <a:xfrm>
            <a:off x="502921" y="338465"/>
            <a:ext cx="5241925" cy="261610"/>
          </a:xfrm>
        </p:spPr>
        <p:txBody>
          <a:bodyPr>
            <a:spAutoFit/>
          </a:bodyPr>
          <a:lstStyle>
            <a:lvl1pPr>
              <a:defRPr sz="1400" b="0" cap="all" spc="150" baseline="0">
                <a:solidFill>
                  <a:schemeClr val="tx2"/>
                </a:solidFill>
              </a:defRPr>
            </a:lvl1pPr>
            <a:lvl2pPr marL="0" indent="0">
              <a:buNone/>
              <a:defRPr/>
            </a:lvl2pPr>
          </a:lstStyle>
          <a:p>
            <a:pPr lvl="0"/>
            <a:r>
              <a:rPr lang="en-US" dirty="0"/>
              <a:t>Click to edit Master text styles</a:t>
            </a:r>
          </a:p>
        </p:txBody>
      </p:sp>
      <p:sp>
        <p:nvSpPr>
          <p:cNvPr id="6" name="Date Placeholder 3">
            <a:extLst>
              <a:ext uri="{FF2B5EF4-FFF2-40B4-BE49-F238E27FC236}">
                <a16:creationId xmlns:a16="http://schemas.microsoft.com/office/drawing/2014/main" id="{C2CC78DA-EA79-7447-A5C7-FC301A3EB367}"/>
              </a:ext>
            </a:extLst>
          </p:cNvPr>
          <p:cNvSpPr>
            <a:spLocks noGrp="1"/>
          </p:cNvSpPr>
          <p:nvPr>
            <p:ph type="dt" sz="half" idx="11"/>
          </p:nvPr>
        </p:nvSpPr>
        <p:spPr>
          <a:xfrm>
            <a:off x="7574173" y="4767263"/>
            <a:ext cx="1188720" cy="273844"/>
          </a:xfrm>
          <a:prstGeom prst="rect">
            <a:avLst/>
          </a:prstGeom>
        </p:spPr>
        <p:txBody>
          <a:bodyPr vert="horz" lIns="0" tIns="45720" rIns="0" bIns="45720" rtlCol="0" anchor="b" anchorCtr="0"/>
          <a:lstStyle>
            <a:lvl1pPr algn="l">
              <a:defRPr sz="1000">
                <a:solidFill>
                  <a:schemeClr val="tx1"/>
                </a:solidFill>
                <a:latin typeface="Calibri" panose="020F0502020204030204" pitchFamily="34" charset="0"/>
                <a:cs typeface="Calibri" panose="020F0502020204030204" pitchFamily="34" charset="0"/>
              </a:defRPr>
            </a:lvl1pPr>
          </a:lstStyle>
          <a:p>
            <a:fld id="{150F72F6-4036-467D-8F22-CD2AC7C5AC0A}" type="datetime4">
              <a:rPr lang="en-US" smtClean="0">
                <a:solidFill>
                  <a:srgbClr val="000000"/>
                </a:solidFill>
              </a:rPr>
              <a:t>August 14, 2023</a:t>
            </a:fld>
            <a:endParaRPr lang="en-US" dirty="0">
              <a:solidFill>
                <a:srgbClr val="000000"/>
              </a:solidFill>
            </a:endParaRPr>
          </a:p>
        </p:txBody>
      </p:sp>
      <p:sp>
        <p:nvSpPr>
          <p:cNvPr id="7" name="Footer Placeholder 4">
            <a:extLst>
              <a:ext uri="{FF2B5EF4-FFF2-40B4-BE49-F238E27FC236}">
                <a16:creationId xmlns:a16="http://schemas.microsoft.com/office/drawing/2014/main" id="{E865D6B9-F3D8-FC48-A392-61A71C0EEFD0}"/>
              </a:ext>
            </a:extLst>
          </p:cNvPr>
          <p:cNvSpPr>
            <a:spLocks noGrp="1"/>
          </p:cNvSpPr>
          <p:nvPr>
            <p:ph type="ftr" sz="quarter" idx="3"/>
          </p:nvPr>
        </p:nvSpPr>
        <p:spPr>
          <a:xfrm>
            <a:off x="3014471" y="4767263"/>
            <a:ext cx="4480560" cy="273844"/>
          </a:xfrm>
          <a:prstGeom prst="rect">
            <a:avLst/>
          </a:prstGeom>
        </p:spPr>
        <p:txBody>
          <a:bodyPr vert="horz" lIns="0" tIns="45720" rIns="0" bIns="45720" rtlCol="0" anchor="b" anchorCtr="0"/>
          <a:lstStyle>
            <a:lvl1pPr algn="r">
              <a:defRPr sz="1000">
                <a:solidFill>
                  <a:schemeClr val="tx1"/>
                </a:solidFill>
                <a:latin typeface="Calibri" panose="020F0502020204030204" pitchFamily="34" charset="0"/>
                <a:cs typeface="Calibri" panose="020F0502020204030204" pitchFamily="34" charset="0"/>
              </a:defRPr>
            </a:lvl1pPr>
          </a:lstStyle>
          <a:p>
            <a:r>
              <a:rPr lang="en-US" dirty="0"/>
              <a:t>ADD-140731-USA-EN |</a:t>
            </a:r>
          </a:p>
        </p:txBody>
      </p:sp>
      <p:sp>
        <p:nvSpPr>
          <p:cNvPr id="8" name="Slide Number Placeholder 5">
            <a:extLst>
              <a:ext uri="{FF2B5EF4-FFF2-40B4-BE49-F238E27FC236}">
                <a16:creationId xmlns:a16="http://schemas.microsoft.com/office/drawing/2014/main" id="{6CBEC6C1-68E8-2244-AF7F-3E30A51C90F9}"/>
              </a:ext>
            </a:extLst>
          </p:cNvPr>
          <p:cNvSpPr>
            <a:spLocks noGrp="1"/>
          </p:cNvSpPr>
          <p:nvPr>
            <p:ph type="sldNum" sz="quarter" idx="4"/>
          </p:nvPr>
        </p:nvSpPr>
        <p:spPr>
          <a:xfrm>
            <a:off x="8606290" y="4828509"/>
            <a:ext cx="292608" cy="212598"/>
          </a:xfrm>
          <a:prstGeom prst="rect">
            <a:avLst/>
          </a:prstGeom>
        </p:spPr>
        <p:txBody>
          <a:bodyPr vert="horz" lIns="0" tIns="45720" rIns="0" bIns="45720" rtlCol="0" anchor="b" anchorCtr="0"/>
          <a:lstStyle>
            <a:lvl1pPr algn="ctr">
              <a:defRPr sz="10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3650106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wo Conten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600075"/>
            <a:ext cx="8138160" cy="360045"/>
          </a:xfrm>
        </p:spPr>
        <p:txBody>
          <a:bodyPr/>
          <a:lstStyle>
            <a:lvl1pPr>
              <a:defRPr cap="none" baseline="0"/>
            </a:lvl1pPr>
          </a:lstStyle>
          <a:p>
            <a:r>
              <a:rPr lang="en-US" dirty="0"/>
              <a:t>Click to edit master title style</a:t>
            </a:r>
          </a:p>
        </p:txBody>
      </p:sp>
      <p:sp>
        <p:nvSpPr>
          <p:cNvPr id="3" name="Content Placeholder 2"/>
          <p:cNvSpPr>
            <a:spLocks noGrp="1"/>
          </p:cNvSpPr>
          <p:nvPr>
            <p:ph sz="half" idx="1" hasCustomPrompt="1"/>
          </p:nvPr>
        </p:nvSpPr>
        <p:spPr>
          <a:xfrm>
            <a:off x="502920" y="2057400"/>
            <a:ext cx="3822192" cy="2606040"/>
          </a:xfrm>
        </p:spPr>
        <p:txBody>
          <a:bodyPr/>
          <a:lstStyle>
            <a:lvl1pPr>
              <a:spcBef>
                <a:spcPts val="450"/>
              </a:spcBef>
              <a:defRPr sz="1600" cap="all" baseline="0">
                <a:solidFill>
                  <a:schemeClr val="accent5"/>
                </a:solidFill>
                <a:latin typeface="Calibri" panose="020F0502020204030204" pitchFamily="34" charset="0"/>
                <a:cs typeface="Calibri" panose="020F0502020204030204" pitchFamily="34" charset="0"/>
              </a:defRPr>
            </a:lvl1pPr>
            <a:lvl2pPr>
              <a:spcBef>
                <a:spcPts val="450"/>
              </a:spcBef>
              <a:defRPr sz="1400">
                <a:solidFill>
                  <a:schemeClr val="tx1"/>
                </a:solidFill>
              </a:defRPr>
            </a:lvl2pPr>
            <a:lvl3pPr marL="349250" indent="-177800">
              <a:spcBef>
                <a:spcPts val="450"/>
              </a:spcBef>
              <a:tabLst/>
              <a:defRPr sz="1200">
                <a:solidFill>
                  <a:schemeClr val="tx1"/>
                </a:solidFill>
              </a:defRPr>
            </a:lvl3pPr>
            <a:lvl4pPr>
              <a:spcBef>
                <a:spcPts val="450"/>
              </a:spcBef>
              <a:defRPr sz="1100">
                <a:solidFill>
                  <a:schemeClr val="tx1"/>
                </a:solidFill>
              </a:defRPr>
            </a:lvl4pPr>
            <a:lvl5pPr>
              <a:spcBef>
                <a:spcPts val="450"/>
              </a:spcBef>
              <a:defRPr sz="1100">
                <a:solidFill>
                  <a:schemeClr val="tx1"/>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 name="Content Placeholder 3"/>
          <p:cNvSpPr>
            <a:spLocks noGrp="1"/>
          </p:cNvSpPr>
          <p:nvPr>
            <p:ph sz="half" idx="2" hasCustomPrompt="1"/>
          </p:nvPr>
        </p:nvSpPr>
        <p:spPr>
          <a:xfrm>
            <a:off x="4818890" y="2057400"/>
            <a:ext cx="3822192" cy="2606040"/>
          </a:xfrm>
        </p:spPr>
        <p:txBody>
          <a:bodyPr/>
          <a:lstStyle>
            <a:lvl1pPr>
              <a:spcBef>
                <a:spcPts val="450"/>
              </a:spcBef>
              <a:defRPr lang="en-US" sz="1600" b="1" kern="1200" cap="all" baseline="0" smtClean="0">
                <a:solidFill>
                  <a:schemeClr val="accent5"/>
                </a:solidFill>
                <a:latin typeface="Calibri" panose="020F0502020204030204" pitchFamily="34" charset="0"/>
                <a:ea typeface="+mn-ea"/>
                <a:cs typeface="Calibri" panose="020F0502020204030204" pitchFamily="34" charset="0"/>
              </a:defRPr>
            </a:lvl1pPr>
            <a:lvl2pPr>
              <a:spcBef>
                <a:spcPts val="450"/>
              </a:spcBef>
              <a:defRPr sz="1400">
                <a:solidFill>
                  <a:schemeClr val="tx1"/>
                </a:solidFill>
              </a:defRPr>
            </a:lvl2pPr>
            <a:lvl3pPr>
              <a:spcBef>
                <a:spcPts val="450"/>
              </a:spcBef>
              <a:defRPr sz="1200">
                <a:solidFill>
                  <a:schemeClr val="tx1"/>
                </a:solidFill>
              </a:defRPr>
            </a:lvl3pPr>
            <a:lvl4pPr>
              <a:spcBef>
                <a:spcPts val="450"/>
              </a:spcBef>
              <a:defRPr sz="1100">
                <a:solidFill>
                  <a:schemeClr val="tx1"/>
                </a:solidFill>
              </a:defRPr>
            </a:lvl4pPr>
            <a:lvl5pPr>
              <a:spcBef>
                <a:spcPts val="450"/>
              </a:spcBef>
              <a:defRPr sz="1100">
                <a:solidFill>
                  <a:schemeClr val="tx1"/>
                </a:solidFill>
              </a:defRPr>
            </a:lvl5pPr>
            <a:lvl6pPr>
              <a:defRPr sz="1350"/>
            </a:lvl6pPr>
            <a:lvl7pPr>
              <a:defRPr sz="1350"/>
            </a:lvl7pPr>
            <a:lvl8pPr>
              <a:defRPr sz="1350"/>
            </a:lvl8pPr>
            <a:lvl9pPr>
              <a:defRPr sz="1350"/>
            </a:lvl9pPr>
          </a:lstStyle>
          <a:p>
            <a:pPr marL="0" lvl="0" indent="0" algn="l" defTabSz="685800" rtl="0" eaLnBrk="1" latinLnBrk="0" hangingPunct="1">
              <a:lnSpc>
                <a:spcPct val="100000"/>
              </a:lnSpc>
              <a:spcBef>
                <a:spcPts val="450"/>
              </a:spcBef>
              <a:buFont typeface="Arial" panose="020B0604020202020204" pitchFamily="34" charset="0"/>
              <a:buNone/>
            </a:pPr>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0" name="Text Placeholder 9"/>
          <p:cNvSpPr>
            <a:spLocks noGrp="1"/>
          </p:cNvSpPr>
          <p:nvPr>
            <p:ph type="body" sz="quarter" idx="14"/>
          </p:nvPr>
        </p:nvSpPr>
        <p:spPr>
          <a:xfrm>
            <a:off x="502920" y="1097280"/>
            <a:ext cx="8138160" cy="822960"/>
          </a:xfrm>
        </p:spPr>
        <p:txBody>
          <a:bodyPr/>
          <a:lstStyle>
            <a:lvl1pPr>
              <a:defRPr sz="1800" b="0">
                <a:solidFill>
                  <a:schemeClr val="accent5"/>
                </a:solidFill>
                <a:latin typeface="+mn-lt"/>
              </a:defRPr>
            </a:lvl1pPr>
          </a:lstStyle>
          <a:p>
            <a:pPr lvl="0"/>
            <a:r>
              <a:rPr lang="en-US" dirty="0"/>
              <a:t>Click to edit Master text styles</a:t>
            </a:r>
          </a:p>
        </p:txBody>
      </p:sp>
      <p:sp>
        <p:nvSpPr>
          <p:cNvPr id="13" name="Text Placeholder 9">
            <a:extLst>
              <a:ext uri="{FF2B5EF4-FFF2-40B4-BE49-F238E27FC236}">
                <a16:creationId xmlns:a16="http://schemas.microsoft.com/office/drawing/2014/main" id="{0103B983-7A78-4387-9FF8-F8E9F50DC158}"/>
              </a:ext>
            </a:extLst>
          </p:cNvPr>
          <p:cNvSpPr>
            <a:spLocks noGrp="1"/>
          </p:cNvSpPr>
          <p:nvPr>
            <p:ph type="body" sz="quarter" idx="10"/>
          </p:nvPr>
        </p:nvSpPr>
        <p:spPr>
          <a:xfrm>
            <a:off x="502921" y="338465"/>
            <a:ext cx="5241925" cy="261610"/>
          </a:xfrm>
        </p:spPr>
        <p:txBody>
          <a:bodyPr>
            <a:spAutoFit/>
          </a:bodyPr>
          <a:lstStyle>
            <a:lvl1pPr>
              <a:defRPr sz="1400" b="0" cap="all" spc="150" baseline="0">
                <a:solidFill>
                  <a:schemeClr val="tx2"/>
                </a:solidFill>
              </a:defRPr>
            </a:lvl1pPr>
            <a:lvl2pPr marL="0" indent="0">
              <a:buNone/>
              <a:defRPr/>
            </a:lvl2pPr>
          </a:lstStyle>
          <a:p>
            <a:pPr lvl="0"/>
            <a:r>
              <a:rPr lang="en-US" dirty="0"/>
              <a:t>Click to edit Master text styles</a:t>
            </a:r>
          </a:p>
        </p:txBody>
      </p:sp>
      <p:sp>
        <p:nvSpPr>
          <p:cNvPr id="7" name="Date Placeholder 3">
            <a:extLst>
              <a:ext uri="{FF2B5EF4-FFF2-40B4-BE49-F238E27FC236}">
                <a16:creationId xmlns:a16="http://schemas.microsoft.com/office/drawing/2014/main" id="{A8E40B80-B152-C949-B834-E86BE07FD8CC}"/>
              </a:ext>
            </a:extLst>
          </p:cNvPr>
          <p:cNvSpPr>
            <a:spLocks noGrp="1"/>
          </p:cNvSpPr>
          <p:nvPr>
            <p:ph type="dt" sz="half" idx="15"/>
          </p:nvPr>
        </p:nvSpPr>
        <p:spPr>
          <a:xfrm>
            <a:off x="7574173" y="4767263"/>
            <a:ext cx="1188720" cy="273844"/>
          </a:xfrm>
          <a:prstGeom prst="rect">
            <a:avLst/>
          </a:prstGeom>
        </p:spPr>
        <p:txBody>
          <a:bodyPr vert="horz" lIns="0" tIns="45720" rIns="0" bIns="45720" rtlCol="0" anchor="b" anchorCtr="0"/>
          <a:lstStyle>
            <a:lvl1pPr algn="l">
              <a:defRPr sz="1000">
                <a:solidFill>
                  <a:schemeClr val="tx1"/>
                </a:solidFill>
                <a:latin typeface="Calibri" panose="020F0502020204030204" pitchFamily="34" charset="0"/>
                <a:cs typeface="Calibri" panose="020F0502020204030204" pitchFamily="34" charset="0"/>
              </a:defRPr>
            </a:lvl1pPr>
          </a:lstStyle>
          <a:p>
            <a:fld id="{666D98A1-50FC-49B5-9B47-98BD50408A69}" type="datetime4">
              <a:rPr lang="en-US" smtClean="0">
                <a:solidFill>
                  <a:srgbClr val="000000"/>
                </a:solidFill>
              </a:rPr>
              <a:t>August 14, 2023</a:t>
            </a:fld>
            <a:endParaRPr lang="en-US" dirty="0">
              <a:solidFill>
                <a:srgbClr val="000000"/>
              </a:solidFill>
            </a:endParaRPr>
          </a:p>
        </p:txBody>
      </p:sp>
      <p:sp>
        <p:nvSpPr>
          <p:cNvPr id="8" name="Footer Placeholder 4">
            <a:extLst>
              <a:ext uri="{FF2B5EF4-FFF2-40B4-BE49-F238E27FC236}">
                <a16:creationId xmlns:a16="http://schemas.microsoft.com/office/drawing/2014/main" id="{113DE5D1-3FAB-E244-B3E2-B0EA1E542651}"/>
              </a:ext>
            </a:extLst>
          </p:cNvPr>
          <p:cNvSpPr>
            <a:spLocks noGrp="1"/>
          </p:cNvSpPr>
          <p:nvPr>
            <p:ph type="ftr" sz="quarter" idx="3"/>
          </p:nvPr>
        </p:nvSpPr>
        <p:spPr>
          <a:xfrm>
            <a:off x="3014471" y="4767263"/>
            <a:ext cx="4480560" cy="273844"/>
          </a:xfrm>
          <a:prstGeom prst="rect">
            <a:avLst/>
          </a:prstGeom>
        </p:spPr>
        <p:txBody>
          <a:bodyPr vert="horz" lIns="0" tIns="45720" rIns="0" bIns="45720" rtlCol="0" anchor="b" anchorCtr="0"/>
          <a:lstStyle>
            <a:lvl1pPr algn="r">
              <a:defRPr sz="1000">
                <a:solidFill>
                  <a:schemeClr val="tx1"/>
                </a:solidFill>
                <a:latin typeface="Calibri" panose="020F0502020204030204" pitchFamily="34" charset="0"/>
                <a:cs typeface="Calibri" panose="020F0502020204030204" pitchFamily="34" charset="0"/>
              </a:defRPr>
            </a:lvl1pPr>
          </a:lstStyle>
          <a:p>
            <a:r>
              <a:rPr lang="en-US" dirty="0"/>
              <a:t>ADD-140731-USA-EN |</a:t>
            </a:r>
          </a:p>
        </p:txBody>
      </p:sp>
      <p:sp>
        <p:nvSpPr>
          <p:cNvPr id="9" name="Slide Number Placeholder 5">
            <a:extLst>
              <a:ext uri="{FF2B5EF4-FFF2-40B4-BE49-F238E27FC236}">
                <a16:creationId xmlns:a16="http://schemas.microsoft.com/office/drawing/2014/main" id="{FB3F53F3-3ACE-8349-93D1-D1C33F65EFFA}"/>
              </a:ext>
            </a:extLst>
          </p:cNvPr>
          <p:cNvSpPr>
            <a:spLocks noGrp="1"/>
          </p:cNvSpPr>
          <p:nvPr>
            <p:ph type="sldNum" sz="quarter" idx="4"/>
          </p:nvPr>
        </p:nvSpPr>
        <p:spPr>
          <a:xfrm>
            <a:off x="8606290" y="4828509"/>
            <a:ext cx="292608" cy="212598"/>
          </a:xfrm>
          <a:prstGeom prst="rect">
            <a:avLst/>
          </a:prstGeom>
        </p:spPr>
        <p:txBody>
          <a:bodyPr vert="horz" lIns="0" tIns="45720" rIns="0" bIns="45720" rtlCol="0" anchor="b" anchorCtr="0"/>
          <a:lstStyle>
            <a:lvl1pPr algn="ctr">
              <a:defRPr sz="10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3574476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818888" y="0"/>
            <a:ext cx="4325111" cy="5143500"/>
          </a:xfrm>
          <a:solidFill>
            <a:schemeClr val="bg2"/>
          </a:solidFill>
          <a:ln>
            <a:noFill/>
          </a:ln>
          <a:effectLst/>
        </p:spPr>
        <p:txBody>
          <a:bodyPr lIns="365760" rIns="365760" anchor="ctr" anchorCtr="1"/>
          <a:lstStyle>
            <a:lvl1pPr algn="ctr">
              <a:defRPr sz="1800" b="0" baseline="0">
                <a:solidFill>
                  <a:schemeClr val="tx2"/>
                </a:solidFill>
                <a:latin typeface="+mn-lt"/>
              </a:defRPr>
            </a:lvl1pPr>
          </a:lstStyle>
          <a:p>
            <a:r>
              <a:rPr lang="en-US" dirty="0"/>
              <a:t>Insert an image or chart </a:t>
            </a:r>
            <a:br>
              <a:rPr lang="en-US" dirty="0"/>
            </a:br>
            <a:r>
              <a:rPr lang="en-US" dirty="0"/>
              <a:t>within this placeholder </a:t>
            </a:r>
          </a:p>
        </p:txBody>
      </p:sp>
      <p:sp>
        <p:nvSpPr>
          <p:cNvPr id="2" name="Title 1"/>
          <p:cNvSpPr>
            <a:spLocks noGrp="1"/>
          </p:cNvSpPr>
          <p:nvPr>
            <p:ph type="title" hasCustomPrompt="1"/>
          </p:nvPr>
        </p:nvSpPr>
        <p:spPr>
          <a:xfrm>
            <a:off x="502920" y="600075"/>
            <a:ext cx="3822192" cy="360045"/>
          </a:xfrm>
        </p:spPr>
        <p:txBody>
          <a:bodyPr rIns="182880"/>
          <a:lstStyle>
            <a:lvl1pPr>
              <a:defRPr cap="none" baseline="0"/>
            </a:lvl1pPr>
          </a:lstStyle>
          <a:p>
            <a:r>
              <a:rPr lang="en-US" dirty="0"/>
              <a:t>Click to edit master title</a:t>
            </a:r>
          </a:p>
        </p:txBody>
      </p:sp>
      <p:sp>
        <p:nvSpPr>
          <p:cNvPr id="3" name="Content Placeholder 2"/>
          <p:cNvSpPr>
            <a:spLocks noGrp="1"/>
          </p:cNvSpPr>
          <p:nvPr>
            <p:ph sz="half" idx="1" hasCustomPrompt="1"/>
          </p:nvPr>
        </p:nvSpPr>
        <p:spPr>
          <a:xfrm>
            <a:off x="502920" y="1097280"/>
            <a:ext cx="3822192" cy="3463290"/>
          </a:xfrm>
        </p:spPr>
        <p:txBody>
          <a:bodyPr rIns="182880"/>
          <a:lstStyle>
            <a:lvl1pPr>
              <a:spcBef>
                <a:spcPts val="2250"/>
              </a:spcBef>
              <a:defRPr sz="1600" cap="all" baseline="0">
                <a:solidFill>
                  <a:schemeClr val="accent5"/>
                </a:solidFill>
              </a:defRPr>
            </a:lvl1pPr>
            <a:lvl2pPr>
              <a:defRPr sz="1400"/>
            </a:lvl2pPr>
            <a:lvl3pPr>
              <a:defRPr sz="1100"/>
            </a:lvl3pPr>
            <a:lvl4pPr>
              <a:defRPr sz="1000"/>
            </a:lvl4pPr>
            <a:lvl5pPr>
              <a:defRPr sz="1000"/>
            </a:lvl5pPr>
            <a:lvl6pPr>
              <a:defRPr sz="1350"/>
            </a:lvl6pPr>
            <a:lvl7pPr>
              <a:defRPr sz="1350"/>
            </a:lvl7pPr>
            <a:lvl8pPr>
              <a:defRPr sz="1350"/>
            </a:lvl8pPr>
            <a:lvl9pPr>
              <a:defRPr sz="135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1" name="Text Placeholder 9">
            <a:extLst>
              <a:ext uri="{FF2B5EF4-FFF2-40B4-BE49-F238E27FC236}">
                <a16:creationId xmlns:a16="http://schemas.microsoft.com/office/drawing/2014/main" id="{4EB8D071-B3BE-4FE7-850D-1AD18B8DA138}"/>
              </a:ext>
            </a:extLst>
          </p:cNvPr>
          <p:cNvSpPr>
            <a:spLocks noGrp="1"/>
          </p:cNvSpPr>
          <p:nvPr>
            <p:ph type="body" sz="quarter" idx="10"/>
          </p:nvPr>
        </p:nvSpPr>
        <p:spPr>
          <a:xfrm>
            <a:off x="502921" y="321320"/>
            <a:ext cx="3822192" cy="261610"/>
          </a:xfrm>
        </p:spPr>
        <p:txBody>
          <a:bodyPr wrap="square">
            <a:spAutoFit/>
          </a:bodyPr>
          <a:lstStyle>
            <a:lvl1pPr>
              <a:defRPr sz="1400" b="0" cap="all" spc="150" baseline="0">
                <a:solidFill>
                  <a:schemeClr val="tx2"/>
                </a:solidFill>
              </a:defRPr>
            </a:lvl1pPr>
            <a:lvl2pPr marL="0" indent="0">
              <a:buNone/>
              <a:defRPr/>
            </a:lvl2pPr>
          </a:lstStyle>
          <a:p>
            <a:pPr lvl="0"/>
            <a:r>
              <a:rPr lang="en-US" dirty="0"/>
              <a:t>Click to edit Master text styles</a:t>
            </a:r>
          </a:p>
        </p:txBody>
      </p:sp>
      <p:sp>
        <p:nvSpPr>
          <p:cNvPr id="6" name="Date Placeholder 3">
            <a:extLst>
              <a:ext uri="{FF2B5EF4-FFF2-40B4-BE49-F238E27FC236}">
                <a16:creationId xmlns:a16="http://schemas.microsoft.com/office/drawing/2014/main" id="{FFDA5E68-3BE1-8B44-8297-080BCC2DF672}"/>
              </a:ext>
            </a:extLst>
          </p:cNvPr>
          <p:cNvSpPr>
            <a:spLocks noGrp="1"/>
          </p:cNvSpPr>
          <p:nvPr>
            <p:ph type="dt" sz="half" idx="2"/>
          </p:nvPr>
        </p:nvSpPr>
        <p:spPr>
          <a:xfrm>
            <a:off x="7574173" y="4767263"/>
            <a:ext cx="1188720" cy="273844"/>
          </a:xfrm>
          <a:prstGeom prst="rect">
            <a:avLst/>
          </a:prstGeom>
        </p:spPr>
        <p:txBody>
          <a:bodyPr vert="horz" lIns="0" tIns="45720" rIns="0" bIns="45720" rtlCol="0" anchor="b" anchorCtr="0"/>
          <a:lstStyle>
            <a:lvl1pPr algn="l">
              <a:defRPr sz="1000">
                <a:solidFill>
                  <a:schemeClr val="tx1"/>
                </a:solidFill>
                <a:latin typeface="Calibri" panose="020F0502020204030204" pitchFamily="34" charset="0"/>
                <a:cs typeface="Calibri" panose="020F0502020204030204" pitchFamily="34" charset="0"/>
              </a:defRPr>
            </a:lvl1pPr>
          </a:lstStyle>
          <a:p>
            <a:fld id="{F1280043-91F1-4569-BB38-077CFB815303}" type="datetime4">
              <a:rPr lang="en-US" smtClean="0">
                <a:solidFill>
                  <a:srgbClr val="000000"/>
                </a:solidFill>
              </a:rPr>
              <a:t>August 14, 2023</a:t>
            </a:fld>
            <a:endParaRPr lang="en-US" dirty="0">
              <a:solidFill>
                <a:srgbClr val="000000"/>
              </a:solidFill>
            </a:endParaRPr>
          </a:p>
        </p:txBody>
      </p:sp>
      <p:sp>
        <p:nvSpPr>
          <p:cNvPr id="7" name="Footer Placeholder 4">
            <a:extLst>
              <a:ext uri="{FF2B5EF4-FFF2-40B4-BE49-F238E27FC236}">
                <a16:creationId xmlns:a16="http://schemas.microsoft.com/office/drawing/2014/main" id="{3A30A482-3F96-2A4A-B3E9-535C60E22B9E}"/>
              </a:ext>
            </a:extLst>
          </p:cNvPr>
          <p:cNvSpPr>
            <a:spLocks noGrp="1"/>
          </p:cNvSpPr>
          <p:nvPr>
            <p:ph type="ftr" sz="quarter" idx="3"/>
          </p:nvPr>
        </p:nvSpPr>
        <p:spPr>
          <a:xfrm>
            <a:off x="3014471" y="4767263"/>
            <a:ext cx="4480560" cy="273844"/>
          </a:xfrm>
          <a:prstGeom prst="rect">
            <a:avLst/>
          </a:prstGeom>
        </p:spPr>
        <p:txBody>
          <a:bodyPr vert="horz" lIns="0" tIns="45720" rIns="0" bIns="45720" rtlCol="0" anchor="b" anchorCtr="0"/>
          <a:lstStyle>
            <a:lvl1pPr algn="r">
              <a:defRPr sz="1000">
                <a:solidFill>
                  <a:schemeClr val="tx1"/>
                </a:solidFill>
                <a:latin typeface="Calibri" panose="020F0502020204030204" pitchFamily="34" charset="0"/>
                <a:cs typeface="Calibri" panose="020F0502020204030204" pitchFamily="34" charset="0"/>
              </a:defRPr>
            </a:lvl1pPr>
          </a:lstStyle>
          <a:p>
            <a:r>
              <a:rPr lang="en-US" dirty="0"/>
              <a:t>ADD-140731-USA-EN |</a:t>
            </a:r>
          </a:p>
        </p:txBody>
      </p:sp>
      <p:sp>
        <p:nvSpPr>
          <p:cNvPr id="8" name="Slide Number Placeholder 5">
            <a:extLst>
              <a:ext uri="{FF2B5EF4-FFF2-40B4-BE49-F238E27FC236}">
                <a16:creationId xmlns:a16="http://schemas.microsoft.com/office/drawing/2014/main" id="{D2A8F72A-83DD-A343-881B-6CD2B7476CDC}"/>
              </a:ext>
            </a:extLst>
          </p:cNvPr>
          <p:cNvSpPr>
            <a:spLocks noGrp="1"/>
          </p:cNvSpPr>
          <p:nvPr>
            <p:ph type="sldNum" sz="quarter" idx="4"/>
          </p:nvPr>
        </p:nvSpPr>
        <p:spPr>
          <a:xfrm>
            <a:off x="8606290" y="4828509"/>
            <a:ext cx="292608" cy="212598"/>
          </a:xfrm>
          <a:prstGeom prst="rect">
            <a:avLst/>
          </a:prstGeom>
        </p:spPr>
        <p:txBody>
          <a:bodyPr vert="horz" lIns="0" tIns="45720" rIns="0" bIns="45720" rtlCol="0" anchor="b" anchorCtr="0"/>
          <a:lstStyle>
            <a:lvl1pPr algn="ctr">
              <a:defRPr sz="10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3026960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0" y="0"/>
            <a:ext cx="4314969" cy="5143500"/>
          </a:xfrm>
          <a:solidFill>
            <a:schemeClr val="bg2"/>
          </a:solidFill>
          <a:ln>
            <a:noFill/>
          </a:ln>
          <a:effectLst/>
        </p:spPr>
        <p:txBody>
          <a:bodyPr lIns="365760" rIns="365760" anchor="ctr" anchorCtr="1"/>
          <a:lstStyle>
            <a:lvl1pPr algn="ctr">
              <a:defRPr sz="1800" b="0" baseline="0">
                <a:solidFill>
                  <a:schemeClr val="tx2"/>
                </a:solidFill>
                <a:latin typeface="+mn-lt"/>
              </a:defRPr>
            </a:lvl1pPr>
          </a:lstStyle>
          <a:p>
            <a:r>
              <a:rPr lang="en-US" dirty="0"/>
              <a:t>Insert an image or chart </a:t>
            </a:r>
            <a:br>
              <a:rPr lang="en-US" dirty="0"/>
            </a:br>
            <a:r>
              <a:rPr lang="en-US" dirty="0"/>
              <a:t>within this placeholder </a:t>
            </a:r>
          </a:p>
        </p:txBody>
      </p:sp>
      <p:sp>
        <p:nvSpPr>
          <p:cNvPr id="2" name="Title 1"/>
          <p:cNvSpPr>
            <a:spLocks noGrp="1"/>
          </p:cNvSpPr>
          <p:nvPr>
            <p:ph type="title" hasCustomPrompt="1"/>
          </p:nvPr>
        </p:nvSpPr>
        <p:spPr>
          <a:xfrm>
            <a:off x="4823460" y="600075"/>
            <a:ext cx="3822192" cy="360045"/>
          </a:xfrm>
        </p:spPr>
        <p:txBody>
          <a:bodyPr rIns="182880"/>
          <a:lstStyle>
            <a:lvl1pPr>
              <a:defRPr cap="none" baseline="0"/>
            </a:lvl1pPr>
          </a:lstStyle>
          <a:p>
            <a:r>
              <a:rPr lang="en-US" dirty="0"/>
              <a:t>Click to edit master title</a:t>
            </a:r>
          </a:p>
        </p:txBody>
      </p:sp>
      <p:sp>
        <p:nvSpPr>
          <p:cNvPr id="3" name="Content Placeholder 2"/>
          <p:cNvSpPr>
            <a:spLocks noGrp="1"/>
          </p:cNvSpPr>
          <p:nvPr>
            <p:ph sz="half" idx="1" hasCustomPrompt="1"/>
          </p:nvPr>
        </p:nvSpPr>
        <p:spPr>
          <a:xfrm>
            <a:off x="4823460" y="1097280"/>
            <a:ext cx="3822192" cy="3463290"/>
          </a:xfrm>
        </p:spPr>
        <p:txBody>
          <a:bodyPr rIns="182880"/>
          <a:lstStyle>
            <a:lvl1pPr>
              <a:spcBef>
                <a:spcPts val="2250"/>
              </a:spcBef>
              <a:defRPr sz="1600" cap="all" baseline="0">
                <a:solidFill>
                  <a:schemeClr val="accent5"/>
                </a:solidFill>
              </a:defRPr>
            </a:lvl1pPr>
            <a:lvl2pPr>
              <a:defRPr sz="1400"/>
            </a:lvl2pPr>
            <a:lvl3pPr>
              <a:defRPr sz="1100"/>
            </a:lvl3pPr>
            <a:lvl4pPr>
              <a:defRPr sz="1000"/>
            </a:lvl4pPr>
            <a:lvl5pPr>
              <a:defRPr sz="1000"/>
            </a:lvl5pPr>
            <a:lvl6pPr>
              <a:defRPr sz="1350"/>
            </a:lvl6pPr>
            <a:lvl7pPr>
              <a:defRPr sz="1350"/>
            </a:lvl7pPr>
            <a:lvl8pPr>
              <a:defRPr sz="1350"/>
            </a:lvl8pPr>
            <a:lvl9pPr>
              <a:defRPr sz="135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5" name="Text Placeholder 9">
            <a:extLst>
              <a:ext uri="{FF2B5EF4-FFF2-40B4-BE49-F238E27FC236}">
                <a16:creationId xmlns:a16="http://schemas.microsoft.com/office/drawing/2014/main" id="{CA4907C1-05C0-432F-88DA-D1192ED2D399}"/>
              </a:ext>
            </a:extLst>
          </p:cNvPr>
          <p:cNvSpPr>
            <a:spLocks noGrp="1"/>
          </p:cNvSpPr>
          <p:nvPr>
            <p:ph type="body" sz="quarter" idx="10"/>
          </p:nvPr>
        </p:nvSpPr>
        <p:spPr>
          <a:xfrm>
            <a:off x="4823461" y="338465"/>
            <a:ext cx="3822192" cy="261610"/>
          </a:xfrm>
        </p:spPr>
        <p:txBody>
          <a:bodyPr wrap="square">
            <a:spAutoFit/>
          </a:bodyPr>
          <a:lstStyle>
            <a:lvl1pPr>
              <a:defRPr sz="1400" b="0" cap="all" spc="150" baseline="0">
                <a:solidFill>
                  <a:schemeClr val="tx2"/>
                </a:solidFill>
              </a:defRPr>
            </a:lvl1pPr>
            <a:lvl2pPr marL="0" indent="0">
              <a:buNone/>
              <a:defRPr/>
            </a:lvl2pPr>
          </a:lstStyle>
          <a:p>
            <a:pPr lvl="0"/>
            <a:r>
              <a:rPr lang="en-US" dirty="0"/>
              <a:t>Click to edit Master text styles</a:t>
            </a:r>
          </a:p>
        </p:txBody>
      </p:sp>
      <p:sp>
        <p:nvSpPr>
          <p:cNvPr id="6" name="Date Placeholder 3">
            <a:extLst>
              <a:ext uri="{FF2B5EF4-FFF2-40B4-BE49-F238E27FC236}">
                <a16:creationId xmlns:a16="http://schemas.microsoft.com/office/drawing/2014/main" id="{A2A32ED0-6419-BC4E-8845-C32D7EF7C4FB}"/>
              </a:ext>
            </a:extLst>
          </p:cNvPr>
          <p:cNvSpPr>
            <a:spLocks noGrp="1"/>
          </p:cNvSpPr>
          <p:nvPr>
            <p:ph type="dt" sz="half" idx="2"/>
          </p:nvPr>
        </p:nvSpPr>
        <p:spPr>
          <a:xfrm>
            <a:off x="7574173" y="4767263"/>
            <a:ext cx="1188720" cy="273844"/>
          </a:xfrm>
          <a:prstGeom prst="rect">
            <a:avLst/>
          </a:prstGeom>
        </p:spPr>
        <p:txBody>
          <a:bodyPr vert="horz" lIns="0" tIns="45720" rIns="0" bIns="45720" rtlCol="0" anchor="b" anchorCtr="0"/>
          <a:lstStyle>
            <a:lvl1pPr algn="l">
              <a:defRPr sz="1000">
                <a:solidFill>
                  <a:schemeClr val="tx1"/>
                </a:solidFill>
                <a:latin typeface="Calibri" panose="020F0502020204030204" pitchFamily="34" charset="0"/>
                <a:cs typeface="Calibri" panose="020F0502020204030204" pitchFamily="34" charset="0"/>
              </a:defRPr>
            </a:lvl1pPr>
          </a:lstStyle>
          <a:p>
            <a:fld id="{F483F7E4-BC39-447E-AD94-74438DE7F838}" type="datetime4">
              <a:rPr lang="en-US" smtClean="0">
                <a:solidFill>
                  <a:srgbClr val="000000"/>
                </a:solidFill>
              </a:rPr>
              <a:t>August 14, 2023</a:t>
            </a:fld>
            <a:endParaRPr lang="en-US" dirty="0">
              <a:solidFill>
                <a:srgbClr val="000000"/>
              </a:solidFill>
            </a:endParaRPr>
          </a:p>
        </p:txBody>
      </p:sp>
      <p:sp>
        <p:nvSpPr>
          <p:cNvPr id="7" name="Footer Placeholder 4">
            <a:extLst>
              <a:ext uri="{FF2B5EF4-FFF2-40B4-BE49-F238E27FC236}">
                <a16:creationId xmlns:a16="http://schemas.microsoft.com/office/drawing/2014/main" id="{5F956494-DBE5-D740-AD88-DE0B58647709}"/>
              </a:ext>
            </a:extLst>
          </p:cNvPr>
          <p:cNvSpPr>
            <a:spLocks noGrp="1"/>
          </p:cNvSpPr>
          <p:nvPr>
            <p:ph type="ftr" sz="quarter" idx="3"/>
          </p:nvPr>
        </p:nvSpPr>
        <p:spPr>
          <a:xfrm>
            <a:off x="3014471" y="4767263"/>
            <a:ext cx="4480560" cy="273844"/>
          </a:xfrm>
          <a:prstGeom prst="rect">
            <a:avLst/>
          </a:prstGeom>
        </p:spPr>
        <p:txBody>
          <a:bodyPr vert="horz" lIns="0" tIns="45720" rIns="0" bIns="45720" rtlCol="0" anchor="b" anchorCtr="0"/>
          <a:lstStyle>
            <a:lvl1pPr algn="r">
              <a:defRPr sz="1000">
                <a:solidFill>
                  <a:schemeClr val="tx1"/>
                </a:solidFill>
                <a:latin typeface="Calibri" panose="020F0502020204030204" pitchFamily="34" charset="0"/>
                <a:cs typeface="Calibri" panose="020F0502020204030204" pitchFamily="34" charset="0"/>
              </a:defRPr>
            </a:lvl1pPr>
          </a:lstStyle>
          <a:p>
            <a:r>
              <a:rPr lang="en-US" dirty="0"/>
              <a:t>ADD-140731-USA-EN |</a:t>
            </a:r>
          </a:p>
        </p:txBody>
      </p:sp>
      <p:sp>
        <p:nvSpPr>
          <p:cNvPr id="8" name="Slide Number Placeholder 5">
            <a:extLst>
              <a:ext uri="{FF2B5EF4-FFF2-40B4-BE49-F238E27FC236}">
                <a16:creationId xmlns:a16="http://schemas.microsoft.com/office/drawing/2014/main" id="{872AB549-A93B-4A40-BA7B-6BCC3F8FB5C1}"/>
              </a:ext>
            </a:extLst>
          </p:cNvPr>
          <p:cNvSpPr>
            <a:spLocks noGrp="1"/>
          </p:cNvSpPr>
          <p:nvPr>
            <p:ph type="sldNum" sz="quarter" idx="4"/>
          </p:nvPr>
        </p:nvSpPr>
        <p:spPr>
          <a:xfrm>
            <a:off x="8606290" y="4828509"/>
            <a:ext cx="292608" cy="212598"/>
          </a:xfrm>
          <a:prstGeom prst="rect">
            <a:avLst/>
          </a:prstGeom>
        </p:spPr>
        <p:txBody>
          <a:bodyPr vert="horz" lIns="0" tIns="45720" rIns="0" bIns="45720" rtlCol="0" anchor="b" anchorCtr="0"/>
          <a:lstStyle>
            <a:lvl1pPr algn="ctr">
              <a:defRPr sz="10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0222626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600075"/>
            <a:ext cx="8138159" cy="360045"/>
          </a:xfrm>
        </p:spPr>
        <p:txBody>
          <a:bodyPr/>
          <a:lstStyle>
            <a:lvl1pPr>
              <a:defRPr cap="none"/>
            </a:lvl1pPr>
          </a:lstStyle>
          <a:p>
            <a:r>
              <a:rPr lang="en-US" dirty="0"/>
              <a:t>Click to edit master title style</a:t>
            </a:r>
          </a:p>
        </p:txBody>
      </p:sp>
      <p:sp>
        <p:nvSpPr>
          <p:cNvPr id="8" name="Text Placeholder 9">
            <a:extLst>
              <a:ext uri="{FF2B5EF4-FFF2-40B4-BE49-F238E27FC236}">
                <a16:creationId xmlns:a16="http://schemas.microsoft.com/office/drawing/2014/main" id="{9F1B05F3-90A1-4152-BCA8-1DCF7545457A}"/>
              </a:ext>
            </a:extLst>
          </p:cNvPr>
          <p:cNvSpPr>
            <a:spLocks noGrp="1"/>
          </p:cNvSpPr>
          <p:nvPr>
            <p:ph type="body" sz="quarter" idx="10"/>
          </p:nvPr>
        </p:nvSpPr>
        <p:spPr>
          <a:xfrm>
            <a:off x="502921" y="338465"/>
            <a:ext cx="5241925" cy="261610"/>
          </a:xfrm>
        </p:spPr>
        <p:txBody>
          <a:bodyPr>
            <a:spAutoFit/>
          </a:bodyPr>
          <a:lstStyle>
            <a:lvl1pPr>
              <a:defRPr sz="1400" b="0" cap="all" spc="150" baseline="0">
                <a:solidFill>
                  <a:schemeClr val="tx2"/>
                </a:solidFill>
              </a:defRPr>
            </a:lvl1pPr>
            <a:lvl2pPr marL="0" indent="0">
              <a:buNone/>
              <a:defRPr/>
            </a:lvl2pPr>
          </a:lstStyle>
          <a:p>
            <a:pPr lvl="0"/>
            <a:r>
              <a:rPr lang="en-US" dirty="0"/>
              <a:t>Click to edit Master text styles</a:t>
            </a:r>
          </a:p>
        </p:txBody>
      </p:sp>
      <p:sp>
        <p:nvSpPr>
          <p:cNvPr id="4" name="Date Placeholder 3">
            <a:extLst>
              <a:ext uri="{FF2B5EF4-FFF2-40B4-BE49-F238E27FC236}">
                <a16:creationId xmlns:a16="http://schemas.microsoft.com/office/drawing/2014/main" id="{8E63436E-4A84-BD44-B60C-556D5483A066}"/>
              </a:ext>
            </a:extLst>
          </p:cNvPr>
          <p:cNvSpPr>
            <a:spLocks noGrp="1"/>
          </p:cNvSpPr>
          <p:nvPr>
            <p:ph type="dt" sz="half" idx="2"/>
          </p:nvPr>
        </p:nvSpPr>
        <p:spPr>
          <a:xfrm>
            <a:off x="7574173" y="4767263"/>
            <a:ext cx="1188720" cy="273844"/>
          </a:xfrm>
          <a:prstGeom prst="rect">
            <a:avLst/>
          </a:prstGeom>
        </p:spPr>
        <p:txBody>
          <a:bodyPr vert="horz" lIns="0" tIns="45720" rIns="0" bIns="45720" rtlCol="0" anchor="b" anchorCtr="0"/>
          <a:lstStyle>
            <a:lvl1pPr algn="l">
              <a:defRPr sz="1000">
                <a:solidFill>
                  <a:schemeClr val="tx1"/>
                </a:solidFill>
                <a:latin typeface="Calibri" panose="020F0502020204030204" pitchFamily="34" charset="0"/>
                <a:cs typeface="Calibri" panose="020F0502020204030204" pitchFamily="34" charset="0"/>
              </a:defRPr>
            </a:lvl1pPr>
          </a:lstStyle>
          <a:p>
            <a:fld id="{2CA9D2CF-EB09-4FAB-B0A6-E9D751C87D26}" type="datetime4">
              <a:rPr lang="en-US" smtClean="0">
                <a:solidFill>
                  <a:srgbClr val="000000"/>
                </a:solidFill>
              </a:rPr>
              <a:t>August 14, 2023</a:t>
            </a:fld>
            <a:endParaRPr lang="en-US" dirty="0">
              <a:solidFill>
                <a:srgbClr val="000000"/>
              </a:solidFill>
            </a:endParaRPr>
          </a:p>
        </p:txBody>
      </p:sp>
      <p:sp>
        <p:nvSpPr>
          <p:cNvPr id="5" name="Footer Placeholder 4">
            <a:extLst>
              <a:ext uri="{FF2B5EF4-FFF2-40B4-BE49-F238E27FC236}">
                <a16:creationId xmlns:a16="http://schemas.microsoft.com/office/drawing/2014/main" id="{331C82BF-5DB9-FE41-BBC5-5FA73BAD05E3}"/>
              </a:ext>
            </a:extLst>
          </p:cNvPr>
          <p:cNvSpPr>
            <a:spLocks noGrp="1"/>
          </p:cNvSpPr>
          <p:nvPr>
            <p:ph type="ftr" sz="quarter" idx="3"/>
          </p:nvPr>
        </p:nvSpPr>
        <p:spPr>
          <a:xfrm>
            <a:off x="3014471" y="4767263"/>
            <a:ext cx="4480560" cy="273844"/>
          </a:xfrm>
          <a:prstGeom prst="rect">
            <a:avLst/>
          </a:prstGeom>
        </p:spPr>
        <p:txBody>
          <a:bodyPr vert="horz" lIns="0" tIns="45720" rIns="0" bIns="45720" rtlCol="0" anchor="b" anchorCtr="0"/>
          <a:lstStyle>
            <a:lvl1pPr algn="r">
              <a:defRPr sz="1000">
                <a:solidFill>
                  <a:schemeClr val="tx1"/>
                </a:solidFill>
                <a:latin typeface="Calibri" panose="020F0502020204030204" pitchFamily="34" charset="0"/>
                <a:cs typeface="Calibri" panose="020F0502020204030204" pitchFamily="34" charset="0"/>
              </a:defRPr>
            </a:lvl1pPr>
          </a:lstStyle>
          <a:p>
            <a:r>
              <a:rPr lang="en-US" dirty="0"/>
              <a:t>ADD-140731-USA-EN |</a:t>
            </a:r>
          </a:p>
        </p:txBody>
      </p:sp>
      <p:sp>
        <p:nvSpPr>
          <p:cNvPr id="6" name="Slide Number Placeholder 5">
            <a:extLst>
              <a:ext uri="{FF2B5EF4-FFF2-40B4-BE49-F238E27FC236}">
                <a16:creationId xmlns:a16="http://schemas.microsoft.com/office/drawing/2014/main" id="{CEE9C9E5-4A7C-F34B-ACD5-A31089B62906}"/>
              </a:ext>
            </a:extLst>
          </p:cNvPr>
          <p:cNvSpPr>
            <a:spLocks noGrp="1"/>
          </p:cNvSpPr>
          <p:nvPr>
            <p:ph type="sldNum" sz="quarter" idx="4"/>
          </p:nvPr>
        </p:nvSpPr>
        <p:spPr>
          <a:xfrm>
            <a:off x="8606290" y="4828509"/>
            <a:ext cx="292608" cy="212598"/>
          </a:xfrm>
          <a:prstGeom prst="rect">
            <a:avLst/>
          </a:prstGeom>
        </p:spPr>
        <p:txBody>
          <a:bodyPr vert="horz" lIns="0" tIns="45720" rIns="0" bIns="45720" rtlCol="0" anchor="b" anchorCtr="0"/>
          <a:lstStyle>
            <a:lvl1pPr algn="ctr">
              <a:defRPr sz="10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3691975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484F369-A1AF-FC42-B284-98CABB97F3C4}"/>
              </a:ext>
            </a:extLst>
          </p:cNvPr>
          <p:cNvSpPr>
            <a:spLocks noGrp="1"/>
          </p:cNvSpPr>
          <p:nvPr>
            <p:ph type="dt" sz="half" idx="2"/>
          </p:nvPr>
        </p:nvSpPr>
        <p:spPr>
          <a:xfrm>
            <a:off x="7574173" y="4767263"/>
            <a:ext cx="1188720" cy="273844"/>
          </a:xfrm>
          <a:prstGeom prst="rect">
            <a:avLst/>
          </a:prstGeom>
        </p:spPr>
        <p:txBody>
          <a:bodyPr vert="horz" lIns="0" tIns="45720" rIns="0" bIns="45720" rtlCol="0" anchor="b" anchorCtr="0"/>
          <a:lstStyle>
            <a:lvl1pPr algn="l">
              <a:defRPr sz="1000">
                <a:solidFill>
                  <a:schemeClr val="tx1"/>
                </a:solidFill>
                <a:latin typeface="Calibri" panose="020F0502020204030204" pitchFamily="34" charset="0"/>
                <a:cs typeface="Calibri" panose="020F0502020204030204" pitchFamily="34" charset="0"/>
              </a:defRPr>
            </a:lvl1pPr>
          </a:lstStyle>
          <a:p>
            <a:fld id="{82FDBF85-6A18-4B6D-8FE6-DF55384B4D55}" type="datetime4">
              <a:rPr lang="en-US" smtClean="0">
                <a:solidFill>
                  <a:srgbClr val="000000"/>
                </a:solidFill>
              </a:rPr>
              <a:t>August 14, 2023</a:t>
            </a:fld>
            <a:endParaRPr lang="en-US" dirty="0">
              <a:solidFill>
                <a:srgbClr val="000000"/>
              </a:solidFill>
            </a:endParaRPr>
          </a:p>
        </p:txBody>
      </p:sp>
      <p:sp>
        <p:nvSpPr>
          <p:cNvPr id="3" name="Footer Placeholder 4">
            <a:extLst>
              <a:ext uri="{FF2B5EF4-FFF2-40B4-BE49-F238E27FC236}">
                <a16:creationId xmlns:a16="http://schemas.microsoft.com/office/drawing/2014/main" id="{2C74D4D5-B69F-A74D-A114-7EC67E042D5B}"/>
              </a:ext>
            </a:extLst>
          </p:cNvPr>
          <p:cNvSpPr>
            <a:spLocks noGrp="1"/>
          </p:cNvSpPr>
          <p:nvPr>
            <p:ph type="ftr" sz="quarter" idx="3"/>
          </p:nvPr>
        </p:nvSpPr>
        <p:spPr>
          <a:xfrm>
            <a:off x="3014471" y="4767263"/>
            <a:ext cx="4480560" cy="273844"/>
          </a:xfrm>
          <a:prstGeom prst="rect">
            <a:avLst/>
          </a:prstGeom>
        </p:spPr>
        <p:txBody>
          <a:bodyPr vert="horz" lIns="0" tIns="45720" rIns="0" bIns="45720" rtlCol="0" anchor="b" anchorCtr="0"/>
          <a:lstStyle>
            <a:lvl1pPr algn="r">
              <a:defRPr sz="1000">
                <a:solidFill>
                  <a:schemeClr val="tx1"/>
                </a:solidFill>
                <a:latin typeface="Calibri" panose="020F0502020204030204" pitchFamily="34" charset="0"/>
                <a:cs typeface="Calibri" panose="020F0502020204030204" pitchFamily="34" charset="0"/>
              </a:defRPr>
            </a:lvl1pPr>
          </a:lstStyle>
          <a:p>
            <a:r>
              <a:rPr lang="en-US" dirty="0"/>
              <a:t>ADD-140731-USA-EN |</a:t>
            </a:r>
          </a:p>
        </p:txBody>
      </p:sp>
      <p:sp>
        <p:nvSpPr>
          <p:cNvPr id="4" name="Slide Number Placeholder 5">
            <a:extLst>
              <a:ext uri="{FF2B5EF4-FFF2-40B4-BE49-F238E27FC236}">
                <a16:creationId xmlns:a16="http://schemas.microsoft.com/office/drawing/2014/main" id="{B2DB1A66-C3F4-DA40-93E0-ADBAFF7B4D82}"/>
              </a:ext>
            </a:extLst>
          </p:cNvPr>
          <p:cNvSpPr>
            <a:spLocks noGrp="1"/>
          </p:cNvSpPr>
          <p:nvPr>
            <p:ph type="sldNum" sz="quarter" idx="4"/>
          </p:nvPr>
        </p:nvSpPr>
        <p:spPr>
          <a:xfrm>
            <a:off x="8606290" y="4828509"/>
            <a:ext cx="292608" cy="212598"/>
          </a:xfrm>
          <a:prstGeom prst="rect">
            <a:avLst/>
          </a:prstGeom>
        </p:spPr>
        <p:txBody>
          <a:bodyPr vert="horz" lIns="0" tIns="45720" rIns="0" bIns="45720" rtlCol="0" anchor="b" anchorCtr="0"/>
          <a:lstStyle>
            <a:lvl1pPr algn="ctr">
              <a:defRPr sz="10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6500480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Full Page Char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600075"/>
            <a:ext cx="8138160" cy="360045"/>
          </a:xfrm>
        </p:spPr>
        <p:txBody>
          <a:bodyPr/>
          <a:lstStyle>
            <a:lvl1pPr>
              <a:defRPr cap="none" baseline="0"/>
            </a:lvl1pPr>
          </a:lstStyle>
          <a:p>
            <a:r>
              <a:rPr lang="en-US" dirty="0"/>
              <a:t>Click to edit master title style</a:t>
            </a:r>
          </a:p>
        </p:txBody>
      </p:sp>
      <p:sp>
        <p:nvSpPr>
          <p:cNvPr id="7" name="Text Placeholder 6"/>
          <p:cNvSpPr>
            <a:spLocks noGrp="1"/>
          </p:cNvSpPr>
          <p:nvPr>
            <p:ph type="body" sz="quarter" idx="13" hasCustomPrompt="1"/>
          </p:nvPr>
        </p:nvSpPr>
        <p:spPr>
          <a:xfrm>
            <a:off x="502920" y="1147361"/>
            <a:ext cx="8138160" cy="477054"/>
          </a:xfrm>
        </p:spPr>
        <p:txBody>
          <a:bodyPr wrap="square">
            <a:spAutoFit/>
          </a:bodyPr>
          <a:lstStyle>
            <a:lvl1pPr>
              <a:lnSpc>
                <a:spcPct val="100000"/>
              </a:lnSpc>
              <a:spcBef>
                <a:spcPts val="0"/>
              </a:spcBef>
              <a:defRPr sz="1600"/>
            </a:lvl1pPr>
            <a:lvl2pPr marL="0" indent="0">
              <a:lnSpc>
                <a:spcPct val="100000"/>
              </a:lnSpc>
              <a:spcBef>
                <a:spcPts val="0"/>
              </a:spcBef>
              <a:buNone/>
              <a:defRPr sz="1200">
                <a:latin typeface="+mj-lt"/>
              </a:defRPr>
            </a:lvl2pPr>
          </a:lstStyle>
          <a:p>
            <a:pPr lvl="0"/>
            <a:r>
              <a:rPr lang="en-US" dirty="0"/>
              <a:t>CLICK TO EDIT CHART TITLE</a:t>
            </a:r>
          </a:p>
          <a:p>
            <a:pPr lvl="1"/>
            <a:r>
              <a:rPr lang="en-US" dirty="0"/>
              <a:t>Second level for chart subtitle</a:t>
            </a:r>
          </a:p>
        </p:txBody>
      </p:sp>
      <p:sp>
        <p:nvSpPr>
          <p:cNvPr id="9" name="Chart Placeholder 8"/>
          <p:cNvSpPr>
            <a:spLocks noGrp="1"/>
          </p:cNvSpPr>
          <p:nvPr>
            <p:ph type="chart" sz="quarter" idx="14"/>
          </p:nvPr>
        </p:nvSpPr>
        <p:spPr>
          <a:xfrm>
            <a:off x="502920" y="1714500"/>
            <a:ext cx="8138160" cy="2743200"/>
          </a:xfrm>
        </p:spPr>
        <p:txBody>
          <a:bodyPr rIns="0" anchor="ctr" anchorCtr="1"/>
          <a:lstStyle/>
          <a:p>
            <a:r>
              <a:rPr lang="en-US"/>
              <a:t>Click icon to add chart</a:t>
            </a:r>
            <a:endParaRPr lang="en-US" dirty="0"/>
          </a:p>
        </p:txBody>
      </p:sp>
      <p:sp>
        <p:nvSpPr>
          <p:cNvPr id="8" name="Text Placeholder 7"/>
          <p:cNvSpPr>
            <a:spLocks noGrp="1"/>
          </p:cNvSpPr>
          <p:nvPr>
            <p:ph type="body" sz="quarter" idx="16"/>
          </p:nvPr>
        </p:nvSpPr>
        <p:spPr>
          <a:xfrm>
            <a:off x="502920" y="4644941"/>
            <a:ext cx="8138160" cy="170816"/>
          </a:xfrm>
        </p:spPr>
        <p:txBody>
          <a:bodyPr wrap="square" anchor="b" anchorCtr="0">
            <a:spAutoFit/>
          </a:bodyPr>
          <a:lstStyle>
            <a:lvl1pPr>
              <a:lnSpc>
                <a:spcPct val="90000"/>
              </a:lnSpc>
              <a:spcBef>
                <a:spcPts val="150"/>
              </a:spcBef>
              <a:defRPr sz="900" b="0">
                <a:solidFill>
                  <a:schemeClr val="tx1">
                    <a:lumMod val="65000"/>
                    <a:lumOff val="35000"/>
                  </a:schemeClr>
                </a:solidFill>
                <a:latin typeface="Calibri" panose="020F0502020204030204" pitchFamily="34" charset="0"/>
              </a:defRPr>
            </a:lvl1pPr>
          </a:lstStyle>
          <a:p>
            <a:pPr lvl="0"/>
            <a:r>
              <a:rPr lang="en-US" dirty="0"/>
              <a:t>Click to edit Master text styles</a:t>
            </a:r>
          </a:p>
        </p:txBody>
      </p:sp>
      <p:sp>
        <p:nvSpPr>
          <p:cNvPr id="10" name="Text Placeholder 9">
            <a:extLst>
              <a:ext uri="{FF2B5EF4-FFF2-40B4-BE49-F238E27FC236}">
                <a16:creationId xmlns:a16="http://schemas.microsoft.com/office/drawing/2014/main" id="{89DDAC4C-B8DE-4934-AA43-2F1BF0898FDA}"/>
              </a:ext>
            </a:extLst>
          </p:cNvPr>
          <p:cNvSpPr>
            <a:spLocks noGrp="1"/>
          </p:cNvSpPr>
          <p:nvPr>
            <p:ph type="body" sz="quarter" idx="10"/>
          </p:nvPr>
        </p:nvSpPr>
        <p:spPr>
          <a:xfrm>
            <a:off x="502921" y="327743"/>
            <a:ext cx="5241925" cy="261610"/>
          </a:xfrm>
        </p:spPr>
        <p:txBody>
          <a:bodyPr>
            <a:spAutoFit/>
          </a:bodyPr>
          <a:lstStyle>
            <a:lvl1pPr>
              <a:defRPr sz="1400" b="0" cap="all" spc="150" baseline="0">
                <a:solidFill>
                  <a:schemeClr val="tx2"/>
                </a:solidFill>
              </a:defRPr>
            </a:lvl1pPr>
            <a:lvl2pPr marL="0" indent="0">
              <a:buNone/>
              <a:defRPr/>
            </a:lvl2pPr>
          </a:lstStyle>
          <a:p>
            <a:pPr lvl="0"/>
            <a:r>
              <a:rPr lang="en-US" dirty="0"/>
              <a:t>Click to edit Master text styles</a:t>
            </a:r>
          </a:p>
        </p:txBody>
      </p:sp>
      <p:sp>
        <p:nvSpPr>
          <p:cNvPr id="11" name="Date Placeholder 3">
            <a:extLst>
              <a:ext uri="{FF2B5EF4-FFF2-40B4-BE49-F238E27FC236}">
                <a16:creationId xmlns:a16="http://schemas.microsoft.com/office/drawing/2014/main" id="{1688C464-6515-9149-998A-CADE59D9E7C9}"/>
              </a:ext>
            </a:extLst>
          </p:cNvPr>
          <p:cNvSpPr>
            <a:spLocks noGrp="1"/>
          </p:cNvSpPr>
          <p:nvPr>
            <p:ph type="dt" sz="half" idx="2"/>
          </p:nvPr>
        </p:nvSpPr>
        <p:spPr>
          <a:xfrm>
            <a:off x="7574173" y="4767263"/>
            <a:ext cx="1188720" cy="273844"/>
          </a:xfrm>
          <a:prstGeom prst="rect">
            <a:avLst/>
          </a:prstGeom>
        </p:spPr>
        <p:txBody>
          <a:bodyPr vert="horz" lIns="0" tIns="45720" rIns="0" bIns="45720" rtlCol="0" anchor="b" anchorCtr="0"/>
          <a:lstStyle>
            <a:lvl1pPr algn="l">
              <a:defRPr sz="1000">
                <a:solidFill>
                  <a:schemeClr val="tx1"/>
                </a:solidFill>
                <a:latin typeface="Calibri" panose="020F0502020204030204" pitchFamily="34" charset="0"/>
                <a:cs typeface="Calibri" panose="020F0502020204030204" pitchFamily="34" charset="0"/>
              </a:defRPr>
            </a:lvl1pPr>
          </a:lstStyle>
          <a:p>
            <a:fld id="{EA4387AD-2E11-4237-AAA1-6ADB4EEC8723}" type="datetime4">
              <a:rPr lang="en-US" smtClean="0">
                <a:solidFill>
                  <a:srgbClr val="000000"/>
                </a:solidFill>
              </a:rPr>
              <a:t>August 14, 2023</a:t>
            </a:fld>
            <a:endParaRPr lang="en-US" dirty="0">
              <a:solidFill>
                <a:srgbClr val="000000"/>
              </a:solidFill>
            </a:endParaRPr>
          </a:p>
        </p:txBody>
      </p:sp>
      <p:sp>
        <p:nvSpPr>
          <p:cNvPr id="12" name="Footer Placeholder 4">
            <a:extLst>
              <a:ext uri="{FF2B5EF4-FFF2-40B4-BE49-F238E27FC236}">
                <a16:creationId xmlns:a16="http://schemas.microsoft.com/office/drawing/2014/main" id="{3E757BCB-13C3-CC44-9962-0B4B473379E3}"/>
              </a:ext>
            </a:extLst>
          </p:cNvPr>
          <p:cNvSpPr>
            <a:spLocks noGrp="1"/>
          </p:cNvSpPr>
          <p:nvPr>
            <p:ph type="ftr" sz="quarter" idx="3"/>
          </p:nvPr>
        </p:nvSpPr>
        <p:spPr>
          <a:xfrm>
            <a:off x="3014471" y="4767263"/>
            <a:ext cx="4480560" cy="273844"/>
          </a:xfrm>
          <a:prstGeom prst="rect">
            <a:avLst/>
          </a:prstGeom>
        </p:spPr>
        <p:txBody>
          <a:bodyPr vert="horz" lIns="0" tIns="45720" rIns="0" bIns="45720" rtlCol="0" anchor="b" anchorCtr="0"/>
          <a:lstStyle>
            <a:lvl1pPr algn="r">
              <a:defRPr sz="1000">
                <a:solidFill>
                  <a:schemeClr val="tx1"/>
                </a:solidFill>
                <a:latin typeface="Calibri" panose="020F0502020204030204" pitchFamily="34" charset="0"/>
                <a:cs typeface="Calibri" panose="020F0502020204030204" pitchFamily="34" charset="0"/>
              </a:defRPr>
            </a:lvl1pPr>
          </a:lstStyle>
          <a:p>
            <a:r>
              <a:rPr lang="en-US" dirty="0"/>
              <a:t>ADD-140731-USA-EN |</a:t>
            </a:r>
          </a:p>
        </p:txBody>
      </p:sp>
      <p:sp>
        <p:nvSpPr>
          <p:cNvPr id="13" name="Slide Number Placeholder 5">
            <a:extLst>
              <a:ext uri="{FF2B5EF4-FFF2-40B4-BE49-F238E27FC236}">
                <a16:creationId xmlns:a16="http://schemas.microsoft.com/office/drawing/2014/main" id="{D7F744CB-1CDA-004B-AAE3-2C1BEA3949C9}"/>
              </a:ext>
            </a:extLst>
          </p:cNvPr>
          <p:cNvSpPr>
            <a:spLocks noGrp="1"/>
          </p:cNvSpPr>
          <p:nvPr>
            <p:ph type="sldNum" sz="quarter" idx="4"/>
          </p:nvPr>
        </p:nvSpPr>
        <p:spPr>
          <a:xfrm>
            <a:off x="8606290" y="4828509"/>
            <a:ext cx="292608" cy="212598"/>
          </a:xfrm>
          <a:prstGeom prst="rect">
            <a:avLst/>
          </a:prstGeom>
        </p:spPr>
        <p:txBody>
          <a:bodyPr vert="horz" lIns="0" tIns="45720" rIns="0" bIns="45720" rtlCol="0" anchor="b" anchorCtr="0"/>
          <a:lstStyle>
            <a:lvl1pPr algn="ctr">
              <a:defRPr sz="10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4099275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2331719"/>
            <a:ext cx="8138160" cy="1234440"/>
          </a:xfrm>
        </p:spPr>
        <p:txBody>
          <a:bodyPr wrap="square" rIns="0" bIns="0" anchor="t">
            <a:noAutofit/>
          </a:bodyPr>
          <a:lstStyle>
            <a:lvl1pPr algn="l">
              <a:lnSpc>
                <a:spcPct val="80000"/>
              </a:lnSpc>
              <a:defRPr sz="4400" b="0" cap="none" spc="0" baseline="0">
                <a:solidFill>
                  <a:schemeClr val="bg1"/>
                </a:solidFill>
                <a:latin typeface="+mn-lt"/>
              </a:defRPr>
            </a:lvl1pPr>
          </a:lstStyle>
          <a:p>
            <a:r>
              <a:rPr lang="en-US" dirty="0"/>
              <a:t>Click to edit master title style</a:t>
            </a:r>
          </a:p>
        </p:txBody>
      </p:sp>
      <p:sp>
        <p:nvSpPr>
          <p:cNvPr id="3" name="Text Placeholder 2"/>
          <p:cNvSpPr>
            <a:spLocks noGrp="1"/>
          </p:cNvSpPr>
          <p:nvPr>
            <p:ph type="body" idx="1" hasCustomPrompt="1"/>
          </p:nvPr>
        </p:nvSpPr>
        <p:spPr bwMode="gray">
          <a:xfrm>
            <a:off x="502919" y="1748790"/>
            <a:ext cx="8138159" cy="480060"/>
          </a:xfrm>
        </p:spPr>
        <p:txBody>
          <a:bodyPr rIns="0" bIns="0" anchor="b"/>
          <a:lstStyle>
            <a:lvl1pPr marL="0" indent="0">
              <a:lnSpc>
                <a:spcPct val="100000"/>
              </a:lnSpc>
              <a:buNone/>
              <a:defRPr sz="1800" b="1" cap="all" spc="150" baseline="0">
                <a:solidFill>
                  <a:schemeClr val="bg1"/>
                </a:solidFill>
                <a:latin typeface="Calibri" panose="020F0502020204030204" pitchFamily="34" charset="0"/>
                <a:cs typeface="Calibri" panose="020F050202020403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5" name="Content Placeholder 2">
            <a:extLst>
              <a:ext uri="{FF2B5EF4-FFF2-40B4-BE49-F238E27FC236}">
                <a16:creationId xmlns:a16="http://schemas.microsoft.com/office/drawing/2014/main" id="{93D9E3F0-B968-6E46-A402-2CE1BC98D277}"/>
              </a:ext>
            </a:extLst>
          </p:cNvPr>
          <p:cNvSpPr txBox="1">
            <a:spLocks/>
          </p:cNvSpPr>
          <p:nvPr userDrawn="1"/>
        </p:nvSpPr>
        <p:spPr bwMode="gray">
          <a:xfrm>
            <a:off x="502921" y="4675982"/>
            <a:ext cx="2592820" cy="365125"/>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198563" algn="ctr"/>
                <a:tab pos="8229600" algn="r"/>
              </a:tabLst>
            </a:pPr>
            <a:r>
              <a:rPr lang="en-US" sz="1000" dirty="0">
                <a:solidFill>
                  <a:schemeClr val="bg1"/>
                </a:solidFill>
                <a:latin typeface="Calibri" panose="020F0502020204030204" pitchFamily="34" charset="0"/>
                <a:cs typeface="Calibri" panose="020F0502020204030204" pitchFamily="34" charset="0"/>
              </a:rPr>
              <a:t>Proprietary and confidential — do not distribute 	</a:t>
            </a:r>
          </a:p>
        </p:txBody>
      </p:sp>
      <p:sp>
        <p:nvSpPr>
          <p:cNvPr id="6" name="Date Placeholder 3">
            <a:extLst>
              <a:ext uri="{FF2B5EF4-FFF2-40B4-BE49-F238E27FC236}">
                <a16:creationId xmlns:a16="http://schemas.microsoft.com/office/drawing/2014/main" id="{441B5735-16A3-3848-8995-7047B29F0334}"/>
              </a:ext>
            </a:extLst>
          </p:cNvPr>
          <p:cNvSpPr>
            <a:spLocks noGrp="1"/>
          </p:cNvSpPr>
          <p:nvPr>
            <p:ph type="dt" sz="half" idx="2"/>
          </p:nvPr>
        </p:nvSpPr>
        <p:spPr>
          <a:xfrm>
            <a:off x="7574173" y="4767263"/>
            <a:ext cx="1188720" cy="273844"/>
          </a:xfrm>
          <a:prstGeom prst="rect">
            <a:avLst/>
          </a:prstGeom>
        </p:spPr>
        <p:txBody>
          <a:bodyPr vert="horz" lIns="0" tIns="45720" rIns="0" bIns="45720" rtlCol="0" anchor="b" anchorCtr="0"/>
          <a:lstStyle>
            <a:lvl1pPr algn="l">
              <a:defRPr sz="1000">
                <a:solidFill>
                  <a:schemeClr val="bg1"/>
                </a:solidFill>
                <a:latin typeface="Calibri" panose="020F0502020204030204" pitchFamily="34" charset="0"/>
                <a:cs typeface="Calibri" panose="020F0502020204030204" pitchFamily="34" charset="0"/>
              </a:defRPr>
            </a:lvl1pPr>
          </a:lstStyle>
          <a:p>
            <a:fld id="{1B3635C5-C4FD-4898-B7E0-E605F57B766C}" type="datetime4">
              <a:rPr lang="en-US" smtClean="0"/>
              <a:t>August 14, 2023</a:t>
            </a:fld>
            <a:endParaRPr lang="en-US" dirty="0"/>
          </a:p>
        </p:txBody>
      </p:sp>
      <p:sp>
        <p:nvSpPr>
          <p:cNvPr id="7" name="Footer Placeholder 4">
            <a:extLst>
              <a:ext uri="{FF2B5EF4-FFF2-40B4-BE49-F238E27FC236}">
                <a16:creationId xmlns:a16="http://schemas.microsoft.com/office/drawing/2014/main" id="{BD44EB7A-BC7D-FA4B-A2EA-4E4ACE20C606}"/>
              </a:ext>
            </a:extLst>
          </p:cNvPr>
          <p:cNvSpPr>
            <a:spLocks noGrp="1"/>
          </p:cNvSpPr>
          <p:nvPr>
            <p:ph type="ftr" sz="quarter" idx="3"/>
          </p:nvPr>
        </p:nvSpPr>
        <p:spPr>
          <a:xfrm>
            <a:off x="3014471" y="4767263"/>
            <a:ext cx="4480560" cy="273844"/>
          </a:xfrm>
          <a:prstGeom prst="rect">
            <a:avLst/>
          </a:prstGeom>
        </p:spPr>
        <p:txBody>
          <a:bodyPr vert="horz" lIns="0" tIns="45720" rIns="0" bIns="45720" rtlCol="0" anchor="b" anchorCtr="0"/>
          <a:lstStyle>
            <a:lvl1pPr algn="r">
              <a:defRPr sz="1000">
                <a:solidFill>
                  <a:schemeClr val="bg1"/>
                </a:solidFill>
                <a:latin typeface="Calibri" panose="020F0502020204030204" pitchFamily="34" charset="0"/>
                <a:cs typeface="Calibri" panose="020F0502020204030204" pitchFamily="34" charset="0"/>
              </a:defRPr>
            </a:lvl1pPr>
          </a:lstStyle>
          <a:p>
            <a:r>
              <a:rPr lang="en-US" dirty="0"/>
              <a:t>ADD-140731-USA-EN |</a:t>
            </a:r>
          </a:p>
        </p:txBody>
      </p:sp>
      <p:sp>
        <p:nvSpPr>
          <p:cNvPr id="8" name="Slide Number Placeholder 5">
            <a:extLst>
              <a:ext uri="{FF2B5EF4-FFF2-40B4-BE49-F238E27FC236}">
                <a16:creationId xmlns:a16="http://schemas.microsoft.com/office/drawing/2014/main" id="{20FC1DA3-4693-A844-B479-C0F287699D5E}"/>
              </a:ext>
            </a:extLst>
          </p:cNvPr>
          <p:cNvSpPr>
            <a:spLocks noGrp="1"/>
          </p:cNvSpPr>
          <p:nvPr>
            <p:ph type="sldNum" sz="quarter" idx="4"/>
          </p:nvPr>
        </p:nvSpPr>
        <p:spPr>
          <a:xfrm>
            <a:off x="8606290" y="4828509"/>
            <a:ext cx="292608" cy="212598"/>
          </a:xfrm>
          <a:prstGeom prst="rect">
            <a:avLst/>
          </a:prstGeom>
        </p:spPr>
        <p:txBody>
          <a:bodyPr vert="horz" lIns="0" tIns="45720" rIns="0" bIns="45720" rtlCol="0" anchor="b" anchorCtr="0"/>
          <a:lstStyle>
            <a:lvl1pPr algn="ctr">
              <a:defRPr sz="1000" b="1">
                <a:solidFill>
                  <a:schemeClr val="bg1"/>
                </a:solidFill>
                <a:latin typeface="Calibri" panose="020F0502020204030204" pitchFamily="34" charset="0"/>
                <a:cs typeface="Calibri" panose="020F0502020204030204" pitchFamily="34" charset="0"/>
              </a:defRPr>
            </a:lvl1pPr>
          </a:lstStyle>
          <a:p>
            <a:fld id="{A2885E78-1F86-4A3D-9EE1-B0103B1CEF15}" type="slidenum">
              <a:rPr lang="en-US" smtClean="0"/>
              <a:pPr/>
              <a:t>‹#›</a:t>
            </a:fld>
            <a:endParaRPr lang="en-US" dirty="0"/>
          </a:p>
        </p:txBody>
      </p:sp>
    </p:spTree>
    <p:extLst>
      <p:ext uri="{BB962C8B-B14F-4D97-AF65-F5344CB8AC3E}">
        <p14:creationId xmlns:p14="http://schemas.microsoft.com/office/powerpoint/2010/main" val="392763218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Quote with Solid Background">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bwMode="gray">
          <a:xfrm>
            <a:off x="1371600" y="1508760"/>
            <a:ext cx="6858000" cy="2674620"/>
          </a:xfrm>
        </p:spPr>
        <p:txBody>
          <a:bodyPr/>
          <a:lstStyle>
            <a:lvl1pPr algn="l">
              <a:lnSpc>
                <a:spcPct val="90000"/>
              </a:lnSpc>
              <a:defRPr sz="2800" b="0">
                <a:solidFill>
                  <a:schemeClr val="bg1"/>
                </a:solidFill>
                <a:latin typeface="+mn-lt"/>
              </a:defRPr>
            </a:lvl1pPr>
            <a:lvl2pPr marL="1028700" indent="-171450" algn="l">
              <a:spcBef>
                <a:spcPts val="1350"/>
              </a:spcBef>
              <a:buFont typeface="Arial" panose="020B0604020202020204" pitchFamily="34" charset="0"/>
              <a:buChar char="–"/>
              <a:defRPr sz="1600">
                <a:solidFill>
                  <a:schemeClr val="bg1"/>
                </a:solidFill>
                <a:latin typeface="+mj-lt"/>
              </a:defRPr>
            </a:lvl2pPr>
          </a:lstStyle>
          <a:p>
            <a:pPr lvl="0"/>
            <a:r>
              <a:rPr lang="en-US" dirty="0"/>
              <a:t>Click to edit quote text</a:t>
            </a:r>
          </a:p>
          <a:p>
            <a:pPr lvl="1"/>
            <a:r>
              <a:rPr lang="en-US" dirty="0"/>
              <a:t>Second level for attribution</a:t>
            </a:r>
          </a:p>
        </p:txBody>
      </p:sp>
      <p:sp>
        <p:nvSpPr>
          <p:cNvPr id="4" name="Content Placeholder 2">
            <a:extLst>
              <a:ext uri="{FF2B5EF4-FFF2-40B4-BE49-F238E27FC236}">
                <a16:creationId xmlns:a16="http://schemas.microsoft.com/office/drawing/2014/main" id="{51BA30ED-FFDE-224E-96FC-B2FCD040803B}"/>
              </a:ext>
            </a:extLst>
          </p:cNvPr>
          <p:cNvSpPr txBox="1">
            <a:spLocks/>
          </p:cNvSpPr>
          <p:nvPr userDrawn="1"/>
        </p:nvSpPr>
        <p:spPr bwMode="gray">
          <a:xfrm>
            <a:off x="502921" y="4675982"/>
            <a:ext cx="2570786" cy="365125"/>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198563" algn="ctr"/>
                <a:tab pos="8229600" algn="r"/>
              </a:tabLst>
            </a:pPr>
            <a:r>
              <a:rPr lang="en-US" sz="1000" dirty="0">
                <a:solidFill>
                  <a:schemeClr val="bg1"/>
                </a:solidFill>
                <a:latin typeface="Calibri" panose="020F0502020204030204" pitchFamily="34" charset="0"/>
                <a:cs typeface="Calibri" panose="020F0502020204030204" pitchFamily="34" charset="0"/>
              </a:rPr>
              <a:t>Proprietary and confidential — do not distribute 	</a:t>
            </a:r>
          </a:p>
        </p:txBody>
      </p:sp>
      <p:sp>
        <p:nvSpPr>
          <p:cNvPr id="5" name="Date Placeholder 3">
            <a:extLst>
              <a:ext uri="{FF2B5EF4-FFF2-40B4-BE49-F238E27FC236}">
                <a16:creationId xmlns:a16="http://schemas.microsoft.com/office/drawing/2014/main" id="{B5A3B1CE-6468-1242-B45B-D4F27D8FE028}"/>
              </a:ext>
            </a:extLst>
          </p:cNvPr>
          <p:cNvSpPr>
            <a:spLocks noGrp="1"/>
          </p:cNvSpPr>
          <p:nvPr>
            <p:ph type="dt" sz="half" idx="2"/>
          </p:nvPr>
        </p:nvSpPr>
        <p:spPr>
          <a:xfrm>
            <a:off x="7574173" y="4767263"/>
            <a:ext cx="1188720" cy="273844"/>
          </a:xfrm>
          <a:prstGeom prst="rect">
            <a:avLst/>
          </a:prstGeom>
        </p:spPr>
        <p:txBody>
          <a:bodyPr vert="horz" lIns="0" tIns="45720" rIns="0" bIns="45720" rtlCol="0" anchor="b" anchorCtr="0"/>
          <a:lstStyle>
            <a:lvl1pPr algn="l">
              <a:defRPr sz="1000">
                <a:solidFill>
                  <a:schemeClr val="bg1"/>
                </a:solidFill>
                <a:latin typeface="Calibri" panose="020F0502020204030204" pitchFamily="34" charset="0"/>
                <a:cs typeface="Calibri" panose="020F0502020204030204" pitchFamily="34" charset="0"/>
              </a:defRPr>
            </a:lvl1pPr>
          </a:lstStyle>
          <a:p>
            <a:fld id="{29BAFC62-4BC5-4068-B179-C4B9EDE6097F}" type="datetime4">
              <a:rPr lang="en-US" smtClean="0"/>
              <a:t>August 14, 2023</a:t>
            </a:fld>
            <a:endParaRPr lang="en-US" dirty="0"/>
          </a:p>
        </p:txBody>
      </p:sp>
      <p:sp>
        <p:nvSpPr>
          <p:cNvPr id="6" name="Footer Placeholder 4">
            <a:extLst>
              <a:ext uri="{FF2B5EF4-FFF2-40B4-BE49-F238E27FC236}">
                <a16:creationId xmlns:a16="http://schemas.microsoft.com/office/drawing/2014/main" id="{EAE6C9E4-9543-024E-A9A6-376ECE86B071}"/>
              </a:ext>
            </a:extLst>
          </p:cNvPr>
          <p:cNvSpPr>
            <a:spLocks noGrp="1"/>
          </p:cNvSpPr>
          <p:nvPr>
            <p:ph type="ftr" sz="quarter" idx="3"/>
          </p:nvPr>
        </p:nvSpPr>
        <p:spPr>
          <a:xfrm>
            <a:off x="3014471" y="4767263"/>
            <a:ext cx="4480560" cy="273844"/>
          </a:xfrm>
          <a:prstGeom prst="rect">
            <a:avLst/>
          </a:prstGeom>
        </p:spPr>
        <p:txBody>
          <a:bodyPr vert="horz" lIns="0" tIns="45720" rIns="0" bIns="45720" rtlCol="0" anchor="b" anchorCtr="0"/>
          <a:lstStyle>
            <a:lvl1pPr algn="r">
              <a:defRPr sz="1000">
                <a:solidFill>
                  <a:schemeClr val="bg1"/>
                </a:solidFill>
                <a:latin typeface="Calibri" panose="020F0502020204030204" pitchFamily="34" charset="0"/>
                <a:cs typeface="Calibri" panose="020F0502020204030204" pitchFamily="34" charset="0"/>
              </a:defRPr>
            </a:lvl1pPr>
          </a:lstStyle>
          <a:p>
            <a:r>
              <a:rPr lang="en-US" dirty="0"/>
              <a:t>ADD-140731-USA-EN |</a:t>
            </a:r>
          </a:p>
        </p:txBody>
      </p:sp>
      <p:sp>
        <p:nvSpPr>
          <p:cNvPr id="8" name="Slide Number Placeholder 5">
            <a:extLst>
              <a:ext uri="{FF2B5EF4-FFF2-40B4-BE49-F238E27FC236}">
                <a16:creationId xmlns:a16="http://schemas.microsoft.com/office/drawing/2014/main" id="{E46ADFE9-A771-294C-A48D-38C19E0835C4}"/>
              </a:ext>
            </a:extLst>
          </p:cNvPr>
          <p:cNvSpPr>
            <a:spLocks noGrp="1"/>
          </p:cNvSpPr>
          <p:nvPr>
            <p:ph type="sldNum" sz="quarter" idx="4"/>
          </p:nvPr>
        </p:nvSpPr>
        <p:spPr>
          <a:xfrm>
            <a:off x="8606290" y="4828509"/>
            <a:ext cx="292608" cy="212598"/>
          </a:xfrm>
          <a:prstGeom prst="rect">
            <a:avLst/>
          </a:prstGeom>
        </p:spPr>
        <p:txBody>
          <a:bodyPr vert="horz" lIns="0" tIns="45720" rIns="0" bIns="45720" rtlCol="0" anchor="b" anchorCtr="0"/>
          <a:lstStyle>
            <a:lvl1pPr algn="ctr">
              <a:defRPr sz="1000" b="1">
                <a:solidFill>
                  <a:schemeClr val="bg1"/>
                </a:solidFill>
                <a:latin typeface="Calibri" panose="020F0502020204030204" pitchFamily="34" charset="0"/>
                <a:cs typeface="Calibri" panose="020F0502020204030204" pitchFamily="34" charset="0"/>
              </a:defRPr>
            </a:lvl1pPr>
          </a:lstStyle>
          <a:p>
            <a:fld id="{A2885E78-1F86-4A3D-9EE1-B0103B1CEF15}" type="slidenum">
              <a:rPr lang="en-US" smtClean="0"/>
              <a:pPr/>
              <a:t>‹#›</a:t>
            </a:fld>
            <a:endParaRPr lang="en-US" dirty="0"/>
          </a:p>
        </p:txBody>
      </p:sp>
    </p:spTree>
    <p:extLst>
      <p:ext uri="{BB962C8B-B14F-4D97-AF65-F5344CB8AC3E}">
        <p14:creationId xmlns:p14="http://schemas.microsoft.com/office/powerpoint/2010/main" val="329185697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losing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_symbol_wordm_below_w_rgb-01.png">
            <a:extLst>
              <a:ext uri="{FF2B5EF4-FFF2-40B4-BE49-F238E27FC236}">
                <a16:creationId xmlns:a16="http://schemas.microsoft.com/office/drawing/2014/main" id="{1B77479C-2257-C645-A513-C3B568F381A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17441" y="1206347"/>
            <a:ext cx="2509119" cy="2730807"/>
          </a:xfrm>
          <a:prstGeom prst="rect">
            <a:avLst/>
          </a:prstGeom>
        </p:spPr>
      </p:pic>
    </p:spTree>
    <p:extLst>
      <p:ext uri="{BB962C8B-B14F-4D97-AF65-F5344CB8AC3E}">
        <p14:creationId xmlns:p14="http://schemas.microsoft.com/office/powerpoint/2010/main" val="1102127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2331719"/>
            <a:ext cx="8138160" cy="1234440"/>
          </a:xfrm>
        </p:spPr>
        <p:txBody>
          <a:bodyPr wrap="square" rIns="0" bIns="0" anchor="t">
            <a:noAutofit/>
          </a:bodyPr>
          <a:lstStyle>
            <a:lvl1pPr algn="l">
              <a:lnSpc>
                <a:spcPct val="80000"/>
              </a:lnSpc>
              <a:defRPr sz="4400" b="0" cap="none" spc="0" baseline="0">
                <a:solidFill>
                  <a:schemeClr val="bg1"/>
                </a:solidFill>
                <a:latin typeface="+mn-lt"/>
              </a:defRPr>
            </a:lvl1pPr>
          </a:lstStyle>
          <a:p>
            <a:r>
              <a:rPr lang="en-US"/>
              <a:t>Click to edit master title style</a:t>
            </a:r>
          </a:p>
        </p:txBody>
      </p:sp>
      <p:sp>
        <p:nvSpPr>
          <p:cNvPr id="3" name="Text Placeholder 2"/>
          <p:cNvSpPr>
            <a:spLocks noGrp="1"/>
          </p:cNvSpPr>
          <p:nvPr>
            <p:ph type="body" idx="1" hasCustomPrompt="1"/>
          </p:nvPr>
        </p:nvSpPr>
        <p:spPr bwMode="gray">
          <a:xfrm>
            <a:off x="502920" y="1748790"/>
            <a:ext cx="8138160" cy="480060"/>
          </a:xfrm>
        </p:spPr>
        <p:txBody>
          <a:bodyPr rIns="0" bIns="0" anchor="b"/>
          <a:lstStyle>
            <a:lvl1pPr marL="0" indent="0">
              <a:lnSpc>
                <a:spcPct val="100000"/>
              </a:lnSpc>
              <a:buNone/>
              <a:defRPr sz="1800" b="1" cap="all" spc="150" baseline="0">
                <a:solidFill>
                  <a:schemeClr val="bg1"/>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Content Placeholder 2">
            <a:extLst>
              <a:ext uri="{FF2B5EF4-FFF2-40B4-BE49-F238E27FC236}">
                <a16:creationId xmlns:a16="http://schemas.microsoft.com/office/drawing/2014/main" id="{469BBC3B-6DCB-0D44-B7CC-9632E0E58C5F}"/>
              </a:ext>
            </a:extLst>
          </p:cNvPr>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a:solidFill>
                  <a:prstClr val="white"/>
                </a:solidFill>
                <a:latin typeface="Calibri" panose="020F0502020204030204" pitchFamily="34" charset="0"/>
                <a:cs typeface="Calibri" panose="020F0502020204030204" pitchFamily="34" charset="0"/>
              </a:rPr>
              <a:t>For internal use only. Not for customer distribution.</a:t>
            </a:r>
          </a:p>
        </p:txBody>
      </p:sp>
      <p:sp>
        <p:nvSpPr>
          <p:cNvPr id="4" name="Date Placeholder 3">
            <a:extLst>
              <a:ext uri="{FF2B5EF4-FFF2-40B4-BE49-F238E27FC236}">
                <a16:creationId xmlns:a16="http://schemas.microsoft.com/office/drawing/2014/main" id="{683C709B-1DCD-B346-889D-1C68ADF9C4AB}"/>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29963343-F405-634F-B0BF-F13163458EC1}"/>
              </a:ext>
            </a:extLst>
          </p:cNvPr>
          <p:cNvSpPr>
            <a:spLocks noGrp="1"/>
          </p:cNvSpPr>
          <p:nvPr>
            <p:ph type="ftr" sz="quarter" idx="11"/>
          </p:nvPr>
        </p:nvSpPr>
        <p:spPr/>
        <p:txBody>
          <a:bodyPr/>
          <a:lstStyle>
            <a:lvl1pPr>
              <a:defRPr>
                <a:solidFill>
                  <a:schemeClr val="bg1"/>
                </a:solidFill>
              </a:defRPr>
            </a:lvl1pPr>
          </a:lstStyle>
          <a:p>
            <a:r>
              <a:rPr lang="en-US" dirty="0"/>
              <a:t>ADD-140731-USA-EN |</a:t>
            </a:r>
          </a:p>
        </p:txBody>
      </p:sp>
      <p:sp>
        <p:nvSpPr>
          <p:cNvPr id="6" name="Slide Number Placeholder 5">
            <a:extLst>
              <a:ext uri="{FF2B5EF4-FFF2-40B4-BE49-F238E27FC236}">
                <a16:creationId xmlns:a16="http://schemas.microsoft.com/office/drawing/2014/main" id="{BE89909D-6145-FC41-99B9-BCFB7E3258B4}"/>
              </a:ext>
            </a:extLst>
          </p:cNvPr>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pPr/>
              <a:t>‹#›</a:t>
            </a:fld>
            <a:endParaRPr lang="en-US"/>
          </a:p>
        </p:txBody>
      </p:sp>
    </p:spTree>
    <p:extLst>
      <p:ext uri="{BB962C8B-B14F-4D97-AF65-F5344CB8AC3E}">
        <p14:creationId xmlns:p14="http://schemas.microsoft.com/office/powerpoint/2010/main" val="320237199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4D2D3D06-29DB-6C40-AF16-48BD0327BFF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680642" y="939843"/>
            <a:ext cx="3782715" cy="3263814"/>
          </a:xfrm>
          <a:prstGeom prst="rect">
            <a:avLst/>
          </a:prstGeom>
        </p:spPr>
      </p:pic>
    </p:spTree>
    <p:extLst>
      <p:ext uri="{BB962C8B-B14F-4D97-AF65-F5344CB8AC3E}">
        <p14:creationId xmlns:p14="http://schemas.microsoft.com/office/powerpoint/2010/main" val="43143358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userDrawn="1">
  <p:cSld name="Title Only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348854"/>
            <a:ext cx="8229600" cy="685800"/>
          </a:xfrm>
        </p:spPr>
        <p:txBody>
          <a:bodyPr/>
          <a:lstStyle>
            <a:lvl1pPr>
              <a:defRPr cap="none" spc="0" baseline="0">
                <a:solidFill>
                  <a:schemeClr val="bg1"/>
                </a:solidFill>
              </a:defRPr>
            </a:lvl1pPr>
          </a:lstStyle>
          <a:p>
            <a:r>
              <a:rPr lang="en-US" dirty="0"/>
              <a:t>Click To Edit Master Title Style</a:t>
            </a:r>
          </a:p>
        </p:txBody>
      </p:sp>
      <p:sp>
        <p:nvSpPr>
          <p:cNvPr id="6" name="Footer Placeholder 4">
            <a:extLst>
              <a:ext uri="{FF2B5EF4-FFF2-40B4-BE49-F238E27FC236}">
                <a16:creationId xmlns:a16="http://schemas.microsoft.com/office/drawing/2014/main" id="{A135EC7B-AE61-A447-BD2F-A5C795D7BE02}"/>
              </a:ext>
            </a:extLst>
          </p:cNvPr>
          <p:cNvSpPr>
            <a:spLocks noGrp="1"/>
          </p:cNvSpPr>
          <p:nvPr>
            <p:ph type="ftr" sz="quarter" idx="3"/>
          </p:nvPr>
        </p:nvSpPr>
        <p:spPr>
          <a:xfrm>
            <a:off x="3820270" y="4767263"/>
            <a:ext cx="4912250" cy="273844"/>
          </a:xfrm>
          <a:prstGeom prst="rect">
            <a:avLst/>
          </a:prstGeom>
        </p:spPr>
        <p:txBody>
          <a:bodyPr vert="horz" lIns="0" tIns="45720" rIns="0" bIns="45720" rtlCol="0" anchor="b" anchorCtr="0"/>
          <a:lstStyle>
            <a:lvl1pPr algn="r">
              <a:defRPr sz="900" b="0" i="0" spc="0">
                <a:solidFill>
                  <a:schemeClr val="bg1"/>
                </a:solidFill>
                <a:latin typeface="Calibri" panose="020F0502020204030204" pitchFamily="34" charset="0"/>
                <a:cs typeface="Calibri" panose="020F0502020204030204" pitchFamily="34" charset="0"/>
              </a:defRPr>
            </a:lvl1pPr>
          </a:lstStyle>
          <a:p>
            <a:r>
              <a:rPr lang="en-US"/>
              <a:t>Enter title via "insert&gt;header and footer&gt;footer" |</a:t>
            </a:r>
            <a:endParaRPr lang="en-US" dirty="0"/>
          </a:p>
        </p:txBody>
      </p:sp>
    </p:spTree>
    <p:extLst>
      <p:ext uri="{BB962C8B-B14F-4D97-AF65-F5344CB8AC3E}">
        <p14:creationId xmlns:p14="http://schemas.microsoft.com/office/powerpoint/2010/main" val="180884127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19" y="2330054"/>
            <a:ext cx="8138161" cy="1234440"/>
          </a:xfrm>
        </p:spPr>
        <p:txBody>
          <a:bodyPr/>
          <a:lstStyle>
            <a:lvl1pPr algn="l">
              <a:lnSpc>
                <a:spcPct val="90000"/>
              </a:lnSpc>
              <a:defRPr sz="4400" b="0" cap="none" spc="0" baseline="0">
                <a:solidFill>
                  <a:schemeClr val="bg1"/>
                </a:solidFill>
                <a:latin typeface="+mn-lt"/>
              </a:defRPr>
            </a:lvl1pPr>
          </a:lstStyle>
          <a:p>
            <a:r>
              <a:rPr lang="en-US" dirty="0"/>
              <a:t>Click to edit master title style</a:t>
            </a:r>
          </a:p>
        </p:txBody>
      </p:sp>
      <p:sp>
        <p:nvSpPr>
          <p:cNvPr id="3" name="Subtitle 2"/>
          <p:cNvSpPr>
            <a:spLocks noGrp="1"/>
          </p:cNvSpPr>
          <p:nvPr>
            <p:ph type="subTitle" idx="1" hasCustomPrompt="1"/>
          </p:nvPr>
        </p:nvSpPr>
        <p:spPr bwMode="gray">
          <a:xfrm>
            <a:off x="502920" y="1749981"/>
            <a:ext cx="8138160" cy="480060"/>
          </a:xfrm>
        </p:spPr>
        <p:txBody>
          <a:bodyPr rIns="0" bIns="0" anchor="b" anchorCtr="0"/>
          <a:lstStyle>
            <a:lvl1pPr marL="0" indent="0" algn="l">
              <a:lnSpc>
                <a:spcPct val="100000"/>
              </a:lnSpc>
              <a:buNone/>
              <a:defRPr sz="1800" b="1" cap="all" spc="113" baseline="0">
                <a:solidFill>
                  <a:schemeClr val="bg1"/>
                </a:solidFill>
                <a:latin typeface="Calibri" panose="020F0502020204030204" pitchFamily="34" charset="0"/>
                <a:cs typeface="Calibri" panose="020F050202020403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bwMode="gray">
          <a:xfrm>
            <a:off x="502920" y="3701654"/>
            <a:ext cx="4846320" cy="480060"/>
          </a:xfrm>
        </p:spPr>
        <p:txBody>
          <a:bodyPr/>
          <a:lstStyle>
            <a:lvl1pPr>
              <a:defRPr sz="1400" b="0" i="0">
                <a:solidFill>
                  <a:schemeClr val="bg1"/>
                </a:solidFill>
                <a:latin typeface="+mn-lt"/>
              </a:defRPr>
            </a:lvl1pPr>
          </a:lstStyle>
          <a:p>
            <a:pPr lvl="0"/>
            <a:r>
              <a:rPr lang="en-US" dirty="0"/>
              <a:t>Click to edit date</a:t>
            </a:r>
          </a:p>
        </p:txBody>
      </p:sp>
      <p:pic>
        <p:nvPicPr>
          <p:cNvPr id="7" name="Picture 6" descr="A_symbol_wordm_below_w_rgb-01.png">
            <a:extLst>
              <a:ext uri="{FF2B5EF4-FFF2-40B4-BE49-F238E27FC236}">
                <a16:creationId xmlns:a16="http://schemas.microsoft.com/office/drawing/2014/main" id="{9E010671-E31C-9E4C-8544-E8E1B034989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7472" y="137160"/>
            <a:ext cx="1188720" cy="1302056"/>
          </a:xfrm>
          <a:prstGeom prst="rect">
            <a:avLst/>
          </a:prstGeom>
        </p:spPr>
      </p:pic>
      <p:sp>
        <p:nvSpPr>
          <p:cNvPr id="8" name="Content Placeholder 2">
            <a:extLst>
              <a:ext uri="{FF2B5EF4-FFF2-40B4-BE49-F238E27FC236}">
                <a16:creationId xmlns:a16="http://schemas.microsoft.com/office/drawing/2014/main" id="{690AADAA-9820-8543-97DA-5B711143BBF8}"/>
              </a:ext>
            </a:extLst>
          </p:cNvPr>
          <p:cNvSpPr txBox="1">
            <a:spLocks/>
          </p:cNvSpPr>
          <p:nvPr userDrawn="1"/>
        </p:nvSpPr>
        <p:spPr bwMode="gray">
          <a:xfrm>
            <a:off x="502920" y="4675982"/>
            <a:ext cx="8448979" cy="365125"/>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198563" algn="ctr"/>
                <a:tab pos="8229600" algn="r"/>
              </a:tabLst>
            </a:pPr>
            <a:r>
              <a:rPr lang="en-US" sz="1000" dirty="0">
                <a:solidFill>
                  <a:schemeClr val="bg1"/>
                </a:solidFill>
                <a:latin typeface="Calibri" panose="020F0502020204030204" pitchFamily="34" charset="0"/>
                <a:cs typeface="Calibri" panose="020F0502020204030204" pitchFamily="34" charset="0"/>
              </a:rPr>
              <a:t>Proprietary and confidential — do not distribute 	</a:t>
            </a:r>
          </a:p>
        </p:txBody>
      </p:sp>
    </p:spTree>
    <p:extLst>
      <p:ext uri="{BB962C8B-B14F-4D97-AF65-F5344CB8AC3E}">
        <p14:creationId xmlns:p14="http://schemas.microsoft.com/office/powerpoint/2010/main" val="313255233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Title Slide Alternat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20" y="1383030"/>
            <a:ext cx="8138160" cy="1234440"/>
          </a:xfrm>
        </p:spPr>
        <p:txBody>
          <a:bodyPr/>
          <a:lstStyle>
            <a:lvl1pPr algn="l">
              <a:lnSpc>
                <a:spcPct val="90000"/>
              </a:lnSpc>
              <a:defRPr sz="4400" b="0" cap="none" spc="0" baseline="0">
                <a:solidFill>
                  <a:schemeClr val="bg1"/>
                </a:solidFill>
                <a:latin typeface="+mn-lt"/>
              </a:defRPr>
            </a:lvl1pPr>
          </a:lstStyle>
          <a:p>
            <a:r>
              <a:rPr lang="en-US" dirty="0"/>
              <a:t>Click to edit master title style</a:t>
            </a:r>
          </a:p>
        </p:txBody>
      </p:sp>
      <p:sp>
        <p:nvSpPr>
          <p:cNvPr id="3" name="Subtitle 2"/>
          <p:cNvSpPr>
            <a:spLocks noGrp="1"/>
          </p:cNvSpPr>
          <p:nvPr>
            <p:ph type="subTitle" idx="1" hasCustomPrompt="1"/>
          </p:nvPr>
        </p:nvSpPr>
        <p:spPr bwMode="gray">
          <a:xfrm>
            <a:off x="502920" y="800100"/>
            <a:ext cx="8138160" cy="480060"/>
          </a:xfrm>
        </p:spPr>
        <p:txBody>
          <a:bodyPr rIns="0" bIns="0" anchor="b" anchorCtr="0"/>
          <a:lstStyle>
            <a:lvl1pPr marL="0" indent="0" algn="l">
              <a:lnSpc>
                <a:spcPct val="100000"/>
              </a:lnSpc>
              <a:buNone/>
              <a:defRPr sz="1800" b="1" cap="all" spc="113" baseline="0">
                <a:solidFill>
                  <a:schemeClr val="bg1"/>
                </a:solidFill>
                <a:latin typeface="Calibri" panose="020F0502020204030204" pitchFamily="34" charset="0"/>
                <a:cs typeface="Calibri" panose="020F050202020403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bwMode="gray">
          <a:xfrm>
            <a:off x="502920" y="2743200"/>
            <a:ext cx="4846320" cy="480060"/>
          </a:xfrm>
        </p:spPr>
        <p:txBody>
          <a:bodyPr/>
          <a:lstStyle>
            <a:lvl1pPr>
              <a:defRPr sz="1050" b="0" i="0">
                <a:solidFill>
                  <a:schemeClr val="bg1"/>
                </a:solidFill>
                <a:latin typeface="+mn-lt"/>
              </a:defRPr>
            </a:lvl1pPr>
          </a:lstStyle>
          <a:p>
            <a:pPr lvl="0"/>
            <a:r>
              <a:rPr lang="en-US" dirty="0"/>
              <a:t>Click to edit date</a:t>
            </a:r>
          </a:p>
        </p:txBody>
      </p:sp>
      <p:pic>
        <p:nvPicPr>
          <p:cNvPr id="7" name="Picture 6" descr="A_symbol_wordm_below_w_rgb-01.png">
            <a:extLst>
              <a:ext uri="{FF2B5EF4-FFF2-40B4-BE49-F238E27FC236}">
                <a16:creationId xmlns:a16="http://schemas.microsoft.com/office/drawing/2014/main" id="{C94890F9-47AE-8E43-8455-4D2644A592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16232" y="3714751"/>
            <a:ext cx="1190552" cy="1301372"/>
          </a:xfrm>
          <a:prstGeom prst="rect">
            <a:avLst/>
          </a:prstGeom>
        </p:spPr>
      </p:pic>
      <p:sp>
        <p:nvSpPr>
          <p:cNvPr id="9" name="Content Placeholder 2">
            <a:extLst>
              <a:ext uri="{FF2B5EF4-FFF2-40B4-BE49-F238E27FC236}">
                <a16:creationId xmlns:a16="http://schemas.microsoft.com/office/drawing/2014/main" id="{F40FDAF4-86F7-894E-A0A1-D9E352A13251}"/>
              </a:ext>
            </a:extLst>
          </p:cNvPr>
          <p:cNvSpPr txBox="1">
            <a:spLocks/>
          </p:cNvSpPr>
          <p:nvPr userDrawn="1"/>
        </p:nvSpPr>
        <p:spPr bwMode="gray">
          <a:xfrm>
            <a:off x="502920" y="4675982"/>
            <a:ext cx="8448979" cy="365125"/>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198563" algn="ctr"/>
                <a:tab pos="8229600" algn="r"/>
              </a:tabLst>
            </a:pPr>
            <a:r>
              <a:rPr lang="en-US" sz="1000" dirty="0">
                <a:solidFill>
                  <a:schemeClr val="bg1"/>
                </a:solidFill>
                <a:latin typeface="Calibri" panose="020F0502020204030204" pitchFamily="34" charset="0"/>
                <a:cs typeface="Calibri" panose="020F0502020204030204" pitchFamily="34" charset="0"/>
              </a:rPr>
              <a:t>Proprietary and confidential — do not distribute 	</a:t>
            </a:r>
          </a:p>
        </p:txBody>
      </p:sp>
    </p:spTree>
    <p:extLst>
      <p:ext uri="{BB962C8B-B14F-4D97-AF65-F5344CB8AC3E}">
        <p14:creationId xmlns:p14="http://schemas.microsoft.com/office/powerpoint/2010/main" val="380691914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600075"/>
            <a:ext cx="8138160" cy="357188"/>
          </a:xfrm>
        </p:spPr>
        <p:txBody>
          <a:bodyPr/>
          <a:lstStyle>
            <a:lvl1pPr>
              <a:defRPr cap="none" baseline="0"/>
            </a:lvl1pPr>
          </a:lstStyle>
          <a:p>
            <a:r>
              <a:rPr lang="en-US" dirty="0"/>
              <a:t>Click to edit master title style</a:t>
            </a:r>
          </a:p>
        </p:txBody>
      </p:sp>
      <p:sp>
        <p:nvSpPr>
          <p:cNvPr id="3" name="Content Placeholder 2"/>
          <p:cNvSpPr>
            <a:spLocks noGrp="1"/>
          </p:cNvSpPr>
          <p:nvPr>
            <p:ph idx="1" hasCustomPrompt="1"/>
          </p:nvPr>
        </p:nvSpPr>
        <p:spPr>
          <a:xfrm>
            <a:off x="502920" y="1096566"/>
            <a:ext cx="8138160" cy="3566160"/>
          </a:xfrm>
        </p:spPr>
        <p:txBody>
          <a:bodyPr/>
          <a:lstStyle>
            <a:lvl2pPr>
              <a:defRPr sz="1600"/>
            </a:lvl2pPr>
            <a:lvl3pPr marL="349250" indent="-177800">
              <a:tabLst/>
              <a:defRPr sz="1400"/>
            </a:lvl3pPr>
            <a:lvl4pPr>
              <a:defRPr sz="1200"/>
            </a:lvl4pPr>
            <a:lvl5pPr>
              <a:defRPr sz="1200"/>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0" name="Text Placeholder 9">
            <a:extLst>
              <a:ext uri="{FF2B5EF4-FFF2-40B4-BE49-F238E27FC236}">
                <a16:creationId xmlns:a16="http://schemas.microsoft.com/office/drawing/2014/main" id="{E16D6E74-3911-4251-9210-E9AF0CB4653E}"/>
              </a:ext>
            </a:extLst>
          </p:cNvPr>
          <p:cNvSpPr>
            <a:spLocks noGrp="1"/>
          </p:cNvSpPr>
          <p:nvPr>
            <p:ph type="body" sz="quarter" idx="10"/>
          </p:nvPr>
        </p:nvSpPr>
        <p:spPr>
          <a:xfrm>
            <a:off x="502921" y="338465"/>
            <a:ext cx="5241925" cy="261610"/>
          </a:xfrm>
        </p:spPr>
        <p:txBody>
          <a:bodyPr>
            <a:spAutoFit/>
          </a:bodyPr>
          <a:lstStyle>
            <a:lvl1pPr>
              <a:defRPr sz="1400" b="0" cap="all" spc="150" baseline="0">
                <a:solidFill>
                  <a:schemeClr val="tx2"/>
                </a:solidFill>
              </a:defRPr>
            </a:lvl1pPr>
            <a:lvl2pPr marL="0" indent="0">
              <a:buNone/>
              <a:defRPr/>
            </a:lvl2pPr>
          </a:lstStyle>
          <a:p>
            <a:pPr lvl="0"/>
            <a:r>
              <a:rPr lang="en-US" dirty="0"/>
              <a:t>Click to edit Master text styles</a:t>
            </a:r>
          </a:p>
        </p:txBody>
      </p:sp>
      <p:sp>
        <p:nvSpPr>
          <p:cNvPr id="4" name="Date Placeholder 3">
            <a:extLst>
              <a:ext uri="{FF2B5EF4-FFF2-40B4-BE49-F238E27FC236}">
                <a16:creationId xmlns:a16="http://schemas.microsoft.com/office/drawing/2014/main" id="{5C7AA22D-E27A-6342-9579-458D556A0993}"/>
              </a:ext>
            </a:extLst>
          </p:cNvPr>
          <p:cNvSpPr>
            <a:spLocks noGrp="1"/>
          </p:cNvSpPr>
          <p:nvPr>
            <p:ph type="dt" sz="half" idx="11"/>
          </p:nvPr>
        </p:nvSpPr>
        <p:spPr>
          <a:xfrm>
            <a:off x="7574173" y="4767263"/>
            <a:ext cx="1188720" cy="273844"/>
          </a:xfrm>
          <a:prstGeom prst="rect">
            <a:avLst/>
          </a:prstGeom>
        </p:spPr>
        <p:txBody>
          <a:bodyPr/>
          <a:lstStyle/>
          <a:p>
            <a:r>
              <a:rPr lang="en-US" dirty="0">
                <a:solidFill>
                  <a:srgbClr val="000000"/>
                </a:solidFill>
              </a:rPr>
              <a:t>June 1, 2023</a:t>
            </a:r>
          </a:p>
        </p:txBody>
      </p:sp>
      <p:sp>
        <p:nvSpPr>
          <p:cNvPr id="5" name="Footer Placeholder 4">
            <a:extLst>
              <a:ext uri="{FF2B5EF4-FFF2-40B4-BE49-F238E27FC236}">
                <a16:creationId xmlns:a16="http://schemas.microsoft.com/office/drawing/2014/main" id="{DB2417DF-6927-B041-B327-E0C5FD138005}"/>
              </a:ext>
            </a:extLst>
          </p:cNvPr>
          <p:cNvSpPr>
            <a:spLocks noGrp="1"/>
          </p:cNvSpPr>
          <p:nvPr>
            <p:ph type="ftr" sz="quarter" idx="12"/>
          </p:nvPr>
        </p:nvSpPr>
        <p:spPr>
          <a:xfrm>
            <a:off x="3014471" y="4767263"/>
            <a:ext cx="4480560" cy="273844"/>
          </a:xfrm>
          <a:prstGeom prst="rect">
            <a:avLst/>
          </a:prstGeom>
        </p:spPr>
        <p:txBody>
          <a:bodyPr/>
          <a:lstStyle/>
          <a:p>
            <a:r>
              <a:rPr lang="en-US" dirty="0">
                <a:solidFill>
                  <a:srgbClr val="000000"/>
                </a:solidFill>
              </a:rPr>
              <a:t>ADD-145288-USA-EN |</a:t>
            </a:r>
          </a:p>
        </p:txBody>
      </p:sp>
      <p:sp>
        <p:nvSpPr>
          <p:cNvPr id="6" name="Slide Number Placeholder 5">
            <a:extLst>
              <a:ext uri="{FF2B5EF4-FFF2-40B4-BE49-F238E27FC236}">
                <a16:creationId xmlns:a16="http://schemas.microsoft.com/office/drawing/2014/main" id="{68B21329-E83B-9D46-8841-038C635C31DA}"/>
              </a:ext>
            </a:extLst>
          </p:cNvPr>
          <p:cNvSpPr>
            <a:spLocks noGrp="1"/>
          </p:cNvSpPr>
          <p:nvPr>
            <p:ph type="sldNum" sz="quarter" idx="13"/>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7251563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Long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600075"/>
            <a:ext cx="8138161" cy="360045"/>
          </a:xfrm>
        </p:spPr>
        <p:txBody>
          <a:bodyPr/>
          <a:lstStyle>
            <a:lvl1pPr>
              <a:defRPr cap="none" baseline="0"/>
            </a:lvl1pPr>
          </a:lstStyle>
          <a:p>
            <a:r>
              <a:rPr lang="en-US" dirty="0"/>
              <a:t>Click to edit master title style</a:t>
            </a:r>
          </a:p>
        </p:txBody>
      </p:sp>
      <p:sp>
        <p:nvSpPr>
          <p:cNvPr id="3" name="Content Placeholder 2"/>
          <p:cNvSpPr>
            <a:spLocks noGrp="1"/>
          </p:cNvSpPr>
          <p:nvPr>
            <p:ph idx="1"/>
          </p:nvPr>
        </p:nvSpPr>
        <p:spPr>
          <a:xfrm>
            <a:off x="502921" y="1097280"/>
            <a:ext cx="8138160" cy="3566160"/>
          </a:xfrm>
        </p:spPr>
        <p:txBody>
          <a:bodyPr/>
          <a:lstStyle>
            <a:lvl1pPr>
              <a:spcBef>
                <a:spcPts val="1350"/>
              </a:spcBef>
              <a:defRPr sz="1600" b="0">
                <a:solidFill>
                  <a:schemeClr val="tx1"/>
                </a:solidFill>
                <a:latin typeface="+mn-lt"/>
              </a:defRPr>
            </a:lvl1pPr>
            <a:lvl2pPr>
              <a:defRPr sz="1400"/>
            </a:lvl2pPr>
          </a:lstStyle>
          <a:p>
            <a:pPr lvl="0"/>
            <a:r>
              <a:rPr lang="en-US" dirty="0"/>
              <a:t>Click to edit Master text styles</a:t>
            </a:r>
          </a:p>
          <a:p>
            <a:pPr lvl="1"/>
            <a:r>
              <a:rPr lang="en-US" dirty="0"/>
              <a:t>Second level</a:t>
            </a:r>
          </a:p>
        </p:txBody>
      </p:sp>
      <p:sp>
        <p:nvSpPr>
          <p:cNvPr id="9" name="Text Placeholder 9">
            <a:extLst>
              <a:ext uri="{FF2B5EF4-FFF2-40B4-BE49-F238E27FC236}">
                <a16:creationId xmlns:a16="http://schemas.microsoft.com/office/drawing/2014/main" id="{E0BB469F-5963-41EE-862C-3D8AFB9BBB59}"/>
              </a:ext>
            </a:extLst>
          </p:cNvPr>
          <p:cNvSpPr>
            <a:spLocks noGrp="1"/>
          </p:cNvSpPr>
          <p:nvPr>
            <p:ph type="body" sz="quarter" idx="10"/>
          </p:nvPr>
        </p:nvSpPr>
        <p:spPr>
          <a:xfrm>
            <a:off x="502921" y="338465"/>
            <a:ext cx="5241925" cy="261610"/>
          </a:xfrm>
        </p:spPr>
        <p:txBody>
          <a:bodyPr>
            <a:spAutoFit/>
          </a:bodyPr>
          <a:lstStyle>
            <a:lvl1pPr>
              <a:defRPr sz="1400" b="0" cap="all" spc="150" baseline="0">
                <a:solidFill>
                  <a:schemeClr val="tx2"/>
                </a:solidFill>
              </a:defRPr>
            </a:lvl1pPr>
            <a:lvl2pPr marL="0" indent="0">
              <a:buNone/>
              <a:defRPr/>
            </a:lvl2pPr>
          </a:lstStyle>
          <a:p>
            <a:pPr lvl="0"/>
            <a:r>
              <a:rPr lang="en-US" dirty="0"/>
              <a:t>Click to edit Master text styles</a:t>
            </a:r>
          </a:p>
        </p:txBody>
      </p:sp>
      <p:sp>
        <p:nvSpPr>
          <p:cNvPr id="4" name="Date Placeholder 3">
            <a:extLst>
              <a:ext uri="{FF2B5EF4-FFF2-40B4-BE49-F238E27FC236}">
                <a16:creationId xmlns:a16="http://schemas.microsoft.com/office/drawing/2014/main" id="{123D917F-0F37-7B4E-B18A-63A5DB6E1543}"/>
              </a:ext>
            </a:extLst>
          </p:cNvPr>
          <p:cNvSpPr>
            <a:spLocks noGrp="1"/>
          </p:cNvSpPr>
          <p:nvPr>
            <p:ph type="dt" sz="half" idx="11"/>
          </p:nvPr>
        </p:nvSpPr>
        <p:spPr>
          <a:xfrm>
            <a:off x="7574173" y="4767263"/>
            <a:ext cx="1188720" cy="273844"/>
          </a:xfrm>
          <a:prstGeom prst="rect">
            <a:avLst/>
          </a:prstGeom>
        </p:spPr>
        <p:txBody>
          <a:bodyPr/>
          <a:lstStyle/>
          <a:p>
            <a:fld id="{136EC9F2-A6E9-024D-9446-083E247F08F8}" type="datetime4">
              <a:rPr lang="en-US" smtClean="0">
                <a:solidFill>
                  <a:srgbClr val="000000"/>
                </a:solidFill>
              </a:rPr>
              <a:t>August 14, 2023</a:t>
            </a:fld>
            <a:endParaRPr lang="en-US" dirty="0">
              <a:solidFill>
                <a:srgbClr val="000000"/>
              </a:solidFill>
            </a:endParaRPr>
          </a:p>
        </p:txBody>
      </p:sp>
      <p:sp>
        <p:nvSpPr>
          <p:cNvPr id="5" name="Footer Placeholder 4">
            <a:extLst>
              <a:ext uri="{FF2B5EF4-FFF2-40B4-BE49-F238E27FC236}">
                <a16:creationId xmlns:a16="http://schemas.microsoft.com/office/drawing/2014/main" id="{90B10D56-912D-7E47-95C7-239C34447C41}"/>
              </a:ext>
            </a:extLst>
          </p:cNvPr>
          <p:cNvSpPr>
            <a:spLocks noGrp="1"/>
          </p:cNvSpPr>
          <p:nvPr>
            <p:ph type="ftr" sz="quarter" idx="12"/>
          </p:nvPr>
        </p:nvSpPr>
        <p:spPr>
          <a:xfrm>
            <a:off x="3014471" y="4767263"/>
            <a:ext cx="4480560" cy="273844"/>
          </a:xfrm>
          <a:prstGeom prst="rect">
            <a:avLst/>
          </a:prstGeom>
        </p:spPr>
        <p:txBody>
          <a:bodyPr/>
          <a:lstStyle/>
          <a:p>
            <a:r>
              <a:rPr lang="en-US">
                <a:solidFill>
                  <a:srgbClr val="000000"/>
                </a:solidFill>
              </a:rPr>
              <a:t>ADD-130331-USA-EN |</a:t>
            </a:r>
            <a:endParaRPr lang="en-US" dirty="0">
              <a:solidFill>
                <a:srgbClr val="000000"/>
              </a:solidFill>
            </a:endParaRPr>
          </a:p>
        </p:txBody>
      </p:sp>
      <p:sp>
        <p:nvSpPr>
          <p:cNvPr id="6" name="Slide Number Placeholder 5">
            <a:extLst>
              <a:ext uri="{FF2B5EF4-FFF2-40B4-BE49-F238E27FC236}">
                <a16:creationId xmlns:a16="http://schemas.microsoft.com/office/drawing/2014/main" id="{CE95FDA5-2187-9240-AC5D-A3C5551AA248}"/>
              </a:ext>
            </a:extLst>
          </p:cNvPr>
          <p:cNvSpPr>
            <a:spLocks noGrp="1"/>
          </p:cNvSpPr>
          <p:nvPr>
            <p:ph type="sldNum" sz="quarter" idx="13"/>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6188633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Title and Long Content">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EBBC6B44-1A66-4C17-802D-CD6F3BEB84DB}"/>
              </a:ext>
            </a:extLst>
          </p:cNvPr>
          <p:cNvSpPr>
            <a:spLocks noGrp="1"/>
          </p:cNvSpPr>
          <p:nvPr>
            <p:ph type="pic" sz="quarter" idx="14" hasCustomPrompt="1"/>
          </p:nvPr>
        </p:nvSpPr>
        <p:spPr>
          <a:xfrm>
            <a:off x="1" y="0"/>
            <a:ext cx="9144000" cy="5143500"/>
          </a:xfrm>
          <a:solidFill>
            <a:schemeClr val="bg2"/>
          </a:solidFill>
          <a:ln>
            <a:noFill/>
          </a:ln>
          <a:effectLst/>
        </p:spPr>
        <p:txBody>
          <a:bodyPr lIns="365760" rIns="365760" anchor="ctr" anchorCtr="1"/>
          <a:lstStyle>
            <a:lvl1pPr marL="3776663" indent="0" algn="l">
              <a:tabLst/>
              <a:defRPr sz="1800" b="0" baseline="0">
                <a:solidFill>
                  <a:schemeClr val="tx2"/>
                </a:solidFill>
                <a:latin typeface="+mn-lt"/>
              </a:defRPr>
            </a:lvl1pPr>
          </a:lstStyle>
          <a:p>
            <a:r>
              <a:rPr lang="en-US" dirty="0"/>
              <a:t>Insert an image or chart </a:t>
            </a:r>
            <a:br>
              <a:rPr lang="en-US" dirty="0"/>
            </a:br>
            <a:r>
              <a:rPr lang="en-US" dirty="0"/>
              <a:t>within this placeholder </a:t>
            </a:r>
          </a:p>
        </p:txBody>
      </p:sp>
      <p:sp>
        <p:nvSpPr>
          <p:cNvPr id="2" name="Title 1"/>
          <p:cNvSpPr>
            <a:spLocks noGrp="1"/>
          </p:cNvSpPr>
          <p:nvPr>
            <p:ph type="title" hasCustomPrompt="1"/>
          </p:nvPr>
        </p:nvSpPr>
        <p:spPr>
          <a:xfrm>
            <a:off x="502920" y="600075"/>
            <a:ext cx="3822192" cy="360045"/>
          </a:xfrm>
        </p:spPr>
        <p:txBody>
          <a:bodyPr/>
          <a:lstStyle>
            <a:lvl1pPr>
              <a:defRPr cap="none" baseline="0">
                <a:solidFill>
                  <a:schemeClr val="accent5"/>
                </a:solidFill>
              </a:defRPr>
            </a:lvl1pPr>
          </a:lstStyle>
          <a:p>
            <a:r>
              <a:rPr lang="en-US" dirty="0"/>
              <a:t>Click to edit master title style</a:t>
            </a:r>
          </a:p>
        </p:txBody>
      </p:sp>
      <p:sp>
        <p:nvSpPr>
          <p:cNvPr id="3" name="Content Placeholder 2"/>
          <p:cNvSpPr>
            <a:spLocks noGrp="1"/>
          </p:cNvSpPr>
          <p:nvPr>
            <p:ph idx="1"/>
          </p:nvPr>
        </p:nvSpPr>
        <p:spPr>
          <a:xfrm>
            <a:off x="502920" y="1411941"/>
            <a:ext cx="3822192" cy="3251499"/>
          </a:xfrm>
        </p:spPr>
        <p:txBody>
          <a:bodyPr/>
          <a:lstStyle>
            <a:lvl1pPr>
              <a:spcBef>
                <a:spcPts val="1350"/>
              </a:spcBef>
              <a:defRPr sz="1600" b="0">
                <a:solidFill>
                  <a:schemeClr val="tx1"/>
                </a:solidFill>
                <a:latin typeface="+mn-lt"/>
              </a:defRPr>
            </a:lvl1pPr>
            <a:lvl2pPr>
              <a:defRPr sz="1400">
                <a:solidFill>
                  <a:schemeClr val="tx1"/>
                </a:solidFill>
              </a:defRPr>
            </a:lvl2pPr>
          </a:lstStyle>
          <a:p>
            <a:pPr lvl="0"/>
            <a:r>
              <a:rPr lang="en-US" dirty="0"/>
              <a:t>Click to edit Master text styles</a:t>
            </a:r>
          </a:p>
          <a:p>
            <a:pPr lvl="1"/>
            <a:r>
              <a:rPr lang="en-US" dirty="0"/>
              <a:t>Second level</a:t>
            </a:r>
          </a:p>
        </p:txBody>
      </p:sp>
      <p:sp>
        <p:nvSpPr>
          <p:cNvPr id="9" name="Text Placeholder 9">
            <a:extLst>
              <a:ext uri="{FF2B5EF4-FFF2-40B4-BE49-F238E27FC236}">
                <a16:creationId xmlns:a16="http://schemas.microsoft.com/office/drawing/2014/main" id="{E0BB469F-5963-41EE-862C-3D8AFB9BBB59}"/>
              </a:ext>
            </a:extLst>
          </p:cNvPr>
          <p:cNvSpPr>
            <a:spLocks noGrp="1"/>
          </p:cNvSpPr>
          <p:nvPr>
            <p:ph type="body" sz="quarter" idx="10"/>
          </p:nvPr>
        </p:nvSpPr>
        <p:spPr>
          <a:xfrm>
            <a:off x="502921" y="338465"/>
            <a:ext cx="3822192" cy="261610"/>
          </a:xfrm>
        </p:spPr>
        <p:txBody>
          <a:bodyPr wrap="square">
            <a:spAutoFit/>
          </a:bodyPr>
          <a:lstStyle>
            <a:lvl1pPr>
              <a:defRPr sz="1400" b="0" cap="all" spc="150" baseline="0">
                <a:solidFill>
                  <a:schemeClr val="tx2"/>
                </a:solidFill>
              </a:defRPr>
            </a:lvl1pPr>
            <a:lvl2pPr marL="0" indent="0">
              <a:buNone/>
              <a:defRPr/>
            </a:lvl2pPr>
          </a:lstStyle>
          <a:p>
            <a:pPr lvl="0"/>
            <a:r>
              <a:rPr lang="en-US" dirty="0"/>
              <a:t>Click to edit Master text styles</a:t>
            </a:r>
          </a:p>
        </p:txBody>
      </p:sp>
      <p:sp>
        <p:nvSpPr>
          <p:cNvPr id="10" name="Content Placeholder 2">
            <a:extLst>
              <a:ext uri="{FF2B5EF4-FFF2-40B4-BE49-F238E27FC236}">
                <a16:creationId xmlns:a16="http://schemas.microsoft.com/office/drawing/2014/main" id="{A034A722-DA59-6549-A348-DA8EBBE75338}"/>
              </a:ext>
            </a:extLst>
          </p:cNvPr>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a:solidFill>
                  <a:schemeClr val="tx1"/>
                </a:solidFill>
                <a:latin typeface="Calibri" panose="020F0502020204030204" pitchFamily="34" charset="0"/>
                <a:cs typeface="Calibri" panose="020F0502020204030204" pitchFamily="34" charset="0"/>
              </a:rPr>
              <a:t>Proprietary and confidential — do not distribute</a:t>
            </a:r>
          </a:p>
        </p:txBody>
      </p:sp>
      <p:sp>
        <p:nvSpPr>
          <p:cNvPr id="4" name="Date Placeholder 3">
            <a:extLst>
              <a:ext uri="{FF2B5EF4-FFF2-40B4-BE49-F238E27FC236}">
                <a16:creationId xmlns:a16="http://schemas.microsoft.com/office/drawing/2014/main" id="{AA78EAE6-6DC8-654C-8A40-A5FE90F6FB11}"/>
              </a:ext>
            </a:extLst>
          </p:cNvPr>
          <p:cNvSpPr>
            <a:spLocks noGrp="1"/>
          </p:cNvSpPr>
          <p:nvPr>
            <p:ph type="dt" sz="half" idx="15"/>
          </p:nvPr>
        </p:nvSpPr>
        <p:spPr>
          <a:xfrm>
            <a:off x="7574173" y="4767263"/>
            <a:ext cx="1188720" cy="273844"/>
          </a:xfrm>
          <a:prstGeom prst="rect">
            <a:avLst/>
          </a:prstGeom>
        </p:spPr>
        <p:txBody>
          <a:bodyPr/>
          <a:lstStyle/>
          <a:p>
            <a:fld id="{81D5D406-C2CA-A34C-A9D8-66A38B165A1C}" type="datetime4">
              <a:rPr lang="en-US" smtClean="0">
                <a:solidFill>
                  <a:srgbClr val="000000"/>
                </a:solidFill>
              </a:rPr>
              <a:t>August 14, 2023</a:t>
            </a:fld>
            <a:endParaRPr lang="en-US" dirty="0">
              <a:solidFill>
                <a:srgbClr val="000000"/>
              </a:solidFill>
            </a:endParaRPr>
          </a:p>
        </p:txBody>
      </p:sp>
      <p:sp>
        <p:nvSpPr>
          <p:cNvPr id="6" name="Footer Placeholder 5">
            <a:extLst>
              <a:ext uri="{FF2B5EF4-FFF2-40B4-BE49-F238E27FC236}">
                <a16:creationId xmlns:a16="http://schemas.microsoft.com/office/drawing/2014/main" id="{F8A94FB0-7CD0-3140-9378-D7ECA08B075B}"/>
              </a:ext>
            </a:extLst>
          </p:cNvPr>
          <p:cNvSpPr>
            <a:spLocks noGrp="1"/>
          </p:cNvSpPr>
          <p:nvPr>
            <p:ph type="ftr" sz="quarter" idx="16"/>
          </p:nvPr>
        </p:nvSpPr>
        <p:spPr>
          <a:xfrm>
            <a:off x="3014471" y="4767263"/>
            <a:ext cx="4480560" cy="273844"/>
          </a:xfrm>
          <a:prstGeom prst="rect">
            <a:avLst/>
          </a:prstGeom>
        </p:spPr>
        <p:txBody>
          <a:bodyPr/>
          <a:lstStyle/>
          <a:p>
            <a:r>
              <a:rPr lang="en-US">
                <a:solidFill>
                  <a:srgbClr val="000000"/>
                </a:solidFill>
              </a:rPr>
              <a:t>ADD-130331-USA-EN |</a:t>
            </a:r>
            <a:endParaRPr lang="en-US" dirty="0">
              <a:solidFill>
                <a:srgbClr val="000000"/>
              </a:solidFill>
            </a:endParaRPr>
          </a:p>
        </p:txBody>
      </p:sp>
      <p:sp>
        <p:nvSpPr>
          <p:cNvPr id="7" name="Slide Number Placeholder 6">
            <a:extLst>
              <a:ext uri="{FF2B5EF4-FFF2-40B4-BE49-F238E27FC236}">
                <a16:creationId xmlns:a16="http://schemas.microsoft.com/office/drawing/2014/main" id="{F0A97271-89D7-3940-BDDA-E8732ED22AF4}"/>
              </a:ext>
            </a:extLst>
          </p:cNvPr>
          <p:cNvSpPr>
            <a:spLocks noGrp="1"/>
          </p:cNvSpPr>
          <p:nvPr>
            <p:ph type="sldNum" sz="quarter" idx="17"/>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782658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_Title and Long Content">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EBBC6B44-1A66-4C17-802D-CD6F3BEB84DB}"/>
              </a:ext>
            </a:extLst>
          </p:cNvPr>
          <p:cNvSpPr>
            <a:spLocks noGrp="1"/>
          </p:cNvSpPr>
          <p:nvPr>
            <p:ph type="pic" sz="quarter" idx="14" hasCustomPrompt="1"/>
          </p:nvPr>
        </p:nvSpPr>
        <p:spPr>
          <a:xfrm>
            <a:off x="1" y="0"/>
            <a:ext cx="9144000" cy="5143500"/>
          </a:xfrm>
          <a:solidFill>
            <a:schemeClr val="bg2"/>
          </a:solidFill>
          <a:ln>
            <a:noFill/>
          </a:ln>
          <a:effectLst/>
        </p:spPr>
        <p:txBody>
          <a:bodyPr lIns="0" rIns="0" anchor="ctr" anchorCtr="0"/>
          <a:lstStyle>
            <a:lvl1pPr marL="695325" indent="0" algn="l">
              <a:tabLst/>
              <a:defRPr sz="1800" b="0" baseline="0">
                <a:solidFill>
                  <a:schemeClr val="tx2"/>
                </a:solidFill>
                <a:latin typeface="+mn-lt"/>
              </a:defRPr>
            </a:lvl1pPr>
          </a:lstStyle>
          <a:p>
            <a:r>
              <a:rPr lang="en-US" dirty="0"/>
              <a:t>Insert an image or chart </a:t>
            </a:r>
            <a:br>
              <a:rPr lang="en-US" dirty="0"/>
            </a:br>
            <a:r>
              <a:rPr lang="en-US" dirty="0"/>
              <a:t>within this placeholder </a:t>
            </a:r>
          </a:p>
        </p:txBody>
      </p:sp>
      <p:sp>
        <p:nvSpPr>
          <p:cNvPr id="2" name="Title 1"/>
          <p:cNvSpPr>
            <a:spLocks noGrp="1"/>
          </p:cNvSpPr>
          <p:nvPr>
            <p:ph type="title" hasCustomPrompt="1"/>
          </p:nvPr>
        </p:nvSpPr>
        <p:spPr>
          <a:xfrm>
            <a:off x="4818887" y="600075"/>
            <a:ext cx="3822192" cy="360045"/>
          </a:xfrm>
        </p:spPr>
        <p:txBody>
          <a:bodyPr/>
          <a:lstStyle>
            <a:lvl1pPr>
              <a:defRPr cap="none" baseline="0">
                <a:solidFill>
                  <a:schemeClr val="accent5"/>
                </a:solidFill>
              </a:defRPr>
            </a:lvl1pPr>
          </a:lstStyle>
          <a:p>
            <a:r>
              <a:rPr lang="en-US" dirty="0"/>
              <a:t>Click to edit master title style</a:t>
            </a:r>
          </a:p>
        </p:txBody>
      </p:sp>
      <p:sp>
        <p:nvSpPr>
          <p:cNvPr id="3" name="Content Placeholder 2"/>
          <p:cNvSpPr>
            <a:spLocks noGrp="1"/>
          </p:cNvSpPr>
          <p:nvPr>
            <p:ph idx="1"/>
          </p:nvPr>
        </p:nvSpPr>
        <p:spPr>
          <a:xfrm>
            <a:off x="4818887" y="1411941"/>
            <a:ext cx="3822192" cy="3251499"/>
          </a:xfrm>
        </p:spPr>
        <p:txBody>
          <a:bodyPr/>
          <a:lstStyle>
            <a:lvl1pPr>
              <a:spcBef>
                <a:spcPts val="1350"/>
              </a:spcBef>
              <a:defRPr sz="1600" b="0">
                <a:solidFill>
                  <a:schemeClr val="tx1"/>
                </a:solidFill>
                <a:latin typeface="+mn-lt"/>
              </a:defRPr>
            </a:lvl1pPr>
            <a:lvl2pPr>
              <a:defRPr sz="1400">
                <a:solidFill>
                  <a:schemeClr val="tx1"/>
                </a:solidFill>
              </a:defRPr>
            </a:lvl2pPr>
          </a:lstStyle>
          <a:p>
            <a:pPr lvl="0"/>
            <a:r>
              <a:rPr lang="en-US" dirty="0"/>
              <a:t>Click to edit Master text styles</a:t>
            </a:r>
          </a:p>
          <a:p>
            <a:pPr lvl="1"/>
            <a:r>
              <a:rPr lang="en-US" dirty="0"/>
              <a:t>Second level</a:t>
            </a:r>
          </a:p>
        </p:txBody>
      </p:sp>
      <p:sp>
        <p:nvSpPr>
          <p:cNvPr id="9" name="Text Placeholder 9">
            <a:extLst>
              <a:ext uri="{FF2B5EF4-FFF2-40B4-BE49-F238E27FC236}">
                <a16:creationId xmlns:a16="http://schemas.microsoft.com/office/drawing/2014/main" id="{E0BB469F-5963-41EE-862C-3D8AFB9BBB59}"/>
              </a:ext>
            </a:extLst>
          </p:cNvPr>
          <p:cNvSpPr>
            <a:spLocks noGrp="1"/>
          </p:cNvSpPr>
          <p:nvPr>
            <p:ph type="body" sz="quarter" idx="10"/>
          </p:nvPr>
        </p:nvSpPr>
        <p:spPr>
          <a:xfrm>
            <a:off x="4818888" y="338465"/>
            <a:ext cx="3822192" cy="261610"/>
          </a:xfrm>
        </p:spPr>
        <p:txBody>
          <a:bodyPr wrap="square">
            <a:spAutoFit/>
          </a:bodyPr>
          <a:lstStyle>
            <a:lvl1pPr>
              <a:defRPr sz="1400" b="0" cap="all" spc="150" baseline="0">
                <a:solidFill>
                  <a:schemeClr val="tx2"/>
                </a:solidFill>
              </a:defRPr>
            </a:lvl1pPr>
            <a:lvl2pPr marL="0" indent="0">
              <a:buNone/>
              <a:defRPr/>
            </a:lvl2pPr>
          </a:lstStyle>
          <a:p>
            <a:pPr lvl="0"/>
            <a:r>
              <a:rPr lang="en-US" dirty="0"/>
              <a:t>Click to edit Master text styles</a:t>
            </a:r>
          </a:p>
        </p:txBody>
      </p:sp>
      <p:sp>
        <p:nvSpPr>
          <p:cNvPr id="10" name="Content Placeholder 2">
            <a:extLst>
              <a:ext uri="{FF2B5EF4-FFF2-40B4-BE49-F238E27FC236}">
                <a16:creationId xmlns:a16="http://schemas.microsoft.com/office/drawing/2014/main" id="{3B13AB03-50FB-5F40-BA11-224275C7A134}"/>
              </a:ext>
            </a:extLst>
          </p:cNvPr>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a:solidFill>
                  <a:schemeClr val="tx1"/>
                </a:solidFill>
                <a:latin typeface="Calibri" panose="020F0502020204030204" pitchFamily="34" charset="0"/>
                <a:cs typeface="Calibri" panose="020F0502020204030204" pitchFamily="34" charset="0"/>
              </a:rPr>
              <a:t>Proprietary and confidential — do not distribute</a:t>
            </a:r>
          </a:p>
        </p:txBody>
      </p:sp>
      <p:sp>
        <p:nvSpPr>
          <p:cNvPr id="4" name="Date Placeholder 3">
            <a:extLst>
              <a:ext uri="{FF2B5EF4-FFF2-40B4-BE49-F238E27FC236}">
                <a16:creationId xmlns:a16="http://schemas.microsoft.com/office/drawing/2014/main" id="{AD85EFC9-7A05-D14F-B393-E57FE67BF277}"/>
              </a:ext>
            </a:extLst>
          </p:cNvPr>
          <p:cNvSpPr>
            <a:spLocks noGrp="1"/>
          </p:cNvSpPr>
          <p:nvPr>
            <p:ph type="dt" sz="half" idx="15"/>
          </p:nvPr>
        </p:nvSpPr>
        <p:spPr>
          <a:xfrm>
            <a:off x="7574173" y="4767263"/>
            <a:ext cx="1188720" cy="273844"/>
          </a:xfrm>
          <a:prstGeom prst="rect">
            <a:avLst/>
          </a:prstGeom>
        </p:spPr>
        <p:txBody>
          <a:bodyPr/>
          <a:lstStyle/>
          <a:p>
            <a:fld id="{2A99EA9C-3945-A54B-991F-DD0EA12B704C}" type="datetime4">
              <a:rPr lang="en-US" smtClean="0">
                <a:solidFill>
                  <a:srgbClr val="000000"/>
                </a:solidFill>
              </a:rPr>
              <a:t>August 14, 2023</a:t>
            </a:fld>
            <a:endParaRPr lang="en-US" dirty="0">
              <a:solidFill>
                <a:srgbClr val="000000"/>
              </a:solidFill>
            </a:endParaRPr>
          </a:p>
        </p:txBody>
      </p:sp>
      <p:sp>
        <p:nvSpPr>
          <p:cNvPr id="6" name="Footer Placeholder 5">
            <a:extLst>
              <a:ext uri="{FF2B5EF4-FFF2-40B4-BE49-F238E27FC236}">
                <a16:creationId xmlns:a16="http://schemas.microsoft.com/office/drawing/2014/main" id="{5D7ACC8A-5A5B-304F-A0A5-2B67278D55F2}"/>
              </a:ext>
            </a:extLst>
          </p:cNvPr>
          <p:cNvSpPr>
            <a:spLocks noGrp="1"/>
          </p:cNvSpPr>
          <p:nvPr>
            <p:ph type="ftr" sz="quarter" idx="16"/>
          </p:nvPr>
        </p:nvSpPr>
        <p:spPr>
          <a:xfrm>
            <a:off x="3014471" y="4767263"/>
            <a:ext cx="4480560" cy="273844"/>
          </a:xfrm>
          <a:prstGeom prst="rect">
            <a:avLst/>
          </a:prstGeom>
        </p:spPr>
        <p:txBody>
          <a:bodyPr/>
          <a:lstStyle/>
          <a:p>
            <a:r>
              <a:rPr lang="en-US">
                <a:solidFill>
                  <a:srgbClr val="000000"/>
                </a:solidFill>
              </a:rPr>
              <a:t>ADD-130331-USA-EN |</a:t>
            </a:r>
            <a:endParaRPr lang="en-US" dirty="0">
              <a:solidFill>
                <a:srgbClr val="000000"/>
              </a:solidFill>
            </a:endParaRPr>
          </a:p>
        </p:txBody>
      </p:sp>
      <p:sp>
        <p:nvSpPr>
          <p:cNvPr id="7" name="Slide Number Placeholder 6">
            <a:extLst>
              <a:ext uri="{FF2B5EF4-FFF2-40B4-BE49-F238E27FC236}">
                <a16:creationId xmlns:a16="http://schemas.microsoft.com/office/drawing/2014/main" id="{84CBB76E-8B30-FE41-AC9B-CF9877C09101}"/>
              </a:ext>
            </a:extLst>
          </p:cNvPr>
          <p:cNvSpPr>
            <a:spLocks noGrp="1"/>
          </p:cNvSpPr>
          <p:nvPr>
            <p:ph type="sldNum" sz="quarter" idx="17"/>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0759989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 Content_CALIBRI SUBHEAD O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19" y="600075"/>
            <a:ext cx="8138159" cy="360045"/>
          </a:xfrm>
        </p:spPr>
        <p:txBody>
          <a:bodyPr/>
          <a:lstStyle>
            <a:lvl1pPr>
              <a:defRPr cap="none" baseline="0"/>
            </a:lvl1pPr>
          </a:lstStyle>
          <a:p>
            <a:r>
              <a:rPr lang="en-US" dirty="0"/>
              <a:t>Click to edit master title style</a:t>
            </a:r>
          </a:p>
        </p:txBody>
      </p:sp>
      <p:sp>
        <p:nvSpPr>
          <p:cNvPr id="3" name="Content Placeholder 2"/>
          <p:cNvSpPr>
            <a:spLocks noGrp="1"/>
          </p:cNvSpPr>
          <p:nvPr>
            <p:ph sz="half" idx="1" hasCustomPrompt="1"/>
          </p:nvPr>
        </p:nvSpPr>
        <p:spPr>
          <a:xfrm>
            <a:off x="502920" y="1097280"/>
            <a:ext cx="3822192" cy="3566160"/>
          </a:xfrm>
        </p:spPr>
        <p:txBody>
          <a:bodyPr/>
          <a:lstStyle>
            <a:lvl1pPr>
              <a:spcBef>
                <a:spcPts val="450"/>
              </a:spcBef>
              <a:defRPr sz="1800" b="1" cap="all" baseline="0">
                <a:solidFill>
                  <a:schemeClr val="accent5"/>
                </a:solidFill>
                <a:latin typeface="Calibri" panose="020F0502020204030204" pitchFamily="34" charset="0"/>
                <a:cs typeface="Calibri" panose="020F0502020204030204" pitchFamily="34" charset="0"/>
              </a:defRPr>
            </a:lvl1pPr>
            <a:lvl2pPr>
              <a:spcBef>
                <a:spcPts val="450"/>
              </a:spcBef>
              <a:defRPr sz="1600"/>
            </a:lvl2pPr>
            <a:lvl3pPr marL="349250" indent="-177800">
              <a:spcBef>
                <a:spcPts val="450"/>
              </a:spcBef>
              <a:tabLst/>
              <a:defRPr sz="1400"/>
            </a:lvl3pPr>
            <a:lvl4pPr>
              <a:spcBef>
                <a:spcPts val="450"/>
              </a:spcBef>
              <a:defRPr sz="1200"/>
            </a:lvl4pPr>
            <a:lvl5pPr>
              <a:spcBef>
                <a:spcPts val="450"/>
              </a:spcBef>
              <a:defRPr sz="1200"/>
            </a:lvl5pPr>
            <a:lvl6pPr>
              <a:defRPr sz="1350"/>
            </a:lvl6pPr>
            <a:lvl7pPr>
              <a:defRPr sz="1350"/>
            </a:lvl7pPr>
            <a:lvl8pPr>
              <a:defRPr sz="1350"/>
            </a:lvl8pPr>
            <a:lvl9pPr>
              <a:defRPr sz="135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 name="Content Placeholder 3"/>
          <p:cNvSpPr>
            <a:spLocks noGrp="1"/>
          </p:cNvSpPr>
          <p:nvPr>
            <p:ph sz="half" idx="2" hasCustomPrompt="1"/>
          </p:nvPr>
        </p:nvSpPr>
        <p:spPr>
          <a:xfrm>
            <a:off x="4818890" y="1097280"/>
            <a:ext cx="3822192" cy="3566160"/>
          </a:xfrm>
        </p:spPr>
        <p:txBody>
          <a:bodyPr/>
          <a:lstStyle>
            <a:lvl1pPr>
              <a:spcBef>
                <a:spcPts val="450"/>
              </a:spcBef>
              <a:defRPr lang="en-US" sz="1800" b="1" kern="1200" cap="all" baseline="0" smtClean="0">
                <a:solidFill>
                  <a:schemeClr val="accent5"/>
                </a:solidFill>
                <a:latin typeface="Calibri" panose="020F0502020204030204" pitchFamily="34" charset="0"/>
                <a:ea typeface="+mn-ea"/>
                <a:cs typeface="Calibri" panose="020F0502020204030204" pitchFamily="34" charset="0"/>
              </a:defRPr>
            </a:lvl1pPr>
            <a:lvl2pPr>
              <a:spcBef>
                <a:spcPts val="450"/>
              </a:spcBef>
              <a:defRPr sz="1600"/>
            </a:lvl2pPr>
            <a:lvl3pPr marL="349250" indent="-177800">
              <a:spcBef>
                <a:spcPts val="450"/>
              </a:spcBef>
              <a:tabLst/>
              <a:defRPr sz="1400"/>
            </a:lvl3pPr>
            <a:lvl4pPr>
              <a:spcBef>
                <a:spcPts val="450"/>
              </a:spcBef>
              <a:defRPr sz="1200"/>
            </a:lvl4pPr>
            <a:lvl5pPr>
              <a:spcBef>
                <a:spcPts val="450"/>
              </a:spcBef>
              <a:defRPr sz="1200"/>
            </a:lvl5pPr>
            <a:lvl6pPr>
              <a:defRPr sz="1350"/>
            </a:lvl6pPr>
            <a:lvl7pPr>
              <a:defRPr sz="1350"/>
            </a:lvl7pPr>
            <a:lvl8pPr>
              <a:defRPr sz="1350"/>
            </a:lvl8pPr>
            <a:lvl9pPr>
              <a:defRPr sz="1350"/>
            </a:lvl9pPr>
          </a:lstStyle>
          <a:p>
            <a:pPr marL="0" lvl="0" indent="0" algn="l" defTabSz="685800" rtl="0" eaLnBrk="1" latinLnBrk="0" hangingPunct="1">
              <a:lnSpc>
                <a:spcPct val="100000"/>
              </a:lnSpc>
              <a:spcBef>
                <a:spcPts val="450"/>
              </a:spcBef>
              <a:buFont typeface="Arial" panose="020B0604020202020204" pitchFamily="34" charset="0"/>
              <a:buNone/>
            </a:pPr>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0" name="Text Placeholder 9">
            <a:extLst>
              <a:ext uri="{FF2B5EF4-FFF2-40B4-BE49-F238E27FC236}">
                <a16:creationId xmlns:a16="http://schemas.microsoft.com/office/drawing/2014/main" id="{3B80F3F2-FE81-4CB7-9C3D-901D28455435}"/>
              </a:ext>
            </a:extLst>
          </p:cNvPr>
          <p:cNvSpPr>
            <a:spLocks noGrp="1"/>
          </p:cNvSpPr>
          <p:nvPr>
            <p:ph type="body" sz="quarter" idx="10"/>
          </p:nvPr>
        </p:nvSpPr>
        <p:spPr>
          <a:xfrm>
            <a:off x="502921" y="338465"/>
            <a:ext cx="5241925" cy="261610"/>
          </a:xfrm>
        </p:spPr>
        <p:txBody>
          <a:bodyPr>
            <a:spAutoFit/>
          </a:bodyPr>
          <a:lstStyle>
            <a:lvl1pPr>
              <a:defRPr sz="1400" b="0" cap="all" spc="150" baseline="0">
                <a:solidFill>
                  <a:schemeClr val="tx2"/>
                </a:solidFill>
              </a:defRPr>
            </a:lvl1pPr>
            <a:lvl2pPr marL="0" indent="0">
              <a:buNone/>
              <a:defRPr/>
            </a:lvl2pPr>
          </a:lstStyle>
          <a:p>
            <a:pPr lvl="0"/>
            <a:r>
              <a:rPr lang="en-US" dirty="0"/>
              <a:t>Click to edit Master text styles</a:t>
            </a:r>
          </a:p>
        </p:txBody>
      </p:sp>
      <p:sp>
        <p:nvSpPr>
          <p:cNvPr id="5" name="Date Placeholder 4">
            <a:extLst>
              <a:ext uri="{FF2B5EF4-FFF2-40B4-BE49-F238E27FC236}">
                <a16:creationId xmlns:a16="http://schemas.microsoft.com/office/drawing/2014/main" id="{46FE88F3-6E69-AE47-9168-43ACBB892E50}"/>
              </a:ext>
            </a:extLst>
          </p:cNvPr>
          <p:cNvSpPr>
            <a:spLocks noGrp="1"/>
          </p:cNvSpPr>
          <p:nvPr>
            <p:ph type="dt" sz="half" idx="11"/>
          </p:nvPr>
        </p:nvSpPr>
        <p:spPr>
          <a:xfrm>
            <a:off x="7574173" y="4767263"/>
            <a:ext cx="1188720" cy="273844"/>
          </a:xfrm>
          <a:prstGeom prst="rect">
            <a:avLst/>
          </a:prstGeom>
        </p:spPr>
        <p:txBody>
          <a:bodyPr/>
          <a:lstStyle/>
          <a:p>
            <a:fld id="{0B0C8AF5-992E-7549-9038-61EA1C941D6E}" type="datetime4">
              <a:rPr lang="en-US" smtClean="0">
                <a:solidFill>
                  <a:srgbClr val="000000"/>
                </a:solidFill>
              </a:rPr>
              <a:t>August 14, 2023</a:t>
            </a:fld>
            <a:endParaRPr lang="en-US" dirty="0">
              <a:solidFill>
                <a:srgbClr val="000000"/>
              </a:solidFill>
            </a:endParaRPr>
          </a:p>
        </p:txBody>
      </p:sp>
      <p:sp>
        <p:nvSpPr>
          <p:cNvPr id="6" name="Footer Placeholder 5">
            <a:extLst>
              <a:ext uri="{FF2B5EF4-FFF2-40B4-BE49-F238E27FC236}">
                <a16:creationId xmlns:a16="http://schemas.microsoft.com/office/drawing/2014/main" id="{A458503B-66AE-7A4F-A065-A53482A04289}"/>
              </a:ext>
            </a:extLst>
          </p:cNvPr>
          <p:cNvSpPr>
            <a:spLocks noGrp="1"/>
          </p:cNvSpPr>
          <p:nvPr>
            <p:ph type="ftr" sz="quarter" idx="12"/>
          </p:nvPr>
        </p:nvSpPr>
        <p:spPr>
          <a:xfrm>
            <a:off x="3014471" y="4767263"/>
            <a:ext cx="4480560" cy="273844"/>
          </a:xfrm>
          <a:prstGeom prst="rect">
            <a:avLst/>
          </a:prstGeom>
        </p:spPr>
        <p:txBody>
          <a:bodyPr/>
          <a:lstStyle/>
          <a:p>
            <a:r>
              <a:rPr lang="en-US">
                <a:solidFill>
                  <a:srgbClr val="000000"/>
                </a:solidFill>
              </a:rPr>
              <a:t>ADD-130331-USA-EN |</a:t>
            </a:r>
            <a:endParaRPr lang="en-US" dirty="0">
              <a:solidFill>
                <a:srgbClr val="000000"/>
              </a:solidFill>
            </a:endParaRPr>
          </a:p>
        </p:txBody>
      </p:sp>
      <p:sp>
        <p:nvSpPr>
          <p:cNvPr id="7" name="Slide Number Placeholder 6">
            <a:extLst>
              <a:ext uri="{FF2B5EF4-FFF2-40B4-BE49-F238E27FC236}">
                <a16:creationId xmlns:a16="http://schemas.microsoft.com/office/drawing/2014/main" id="{9DFBBC31-3CC4-5449-A3E5-B3D0BB60A438}"/>
              </a:ext>
            </a:extLst>
          </p:cNvPr>
          <p:cNvSpPr>
            <a:spLocks noGrp="1"/>
          </p:cNvSpPr>
          <p:nvPr>
            <p:ph type="sldNum" sz="quarter" idx="13"/>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3866154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wo Conten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600075"/>
            <a:ext cx="8138160" cy="360045"/>
          </a:xfrm>
        </p:spPr>
        <p:txBody>
          <a:bodyPr/>
          <a:lstStyle>
            <a:lvl1pPr>
              <a:defRPr cap="none" baseline="0"/>
            </a:lvl1pPr>
          </a:lstStyle>
          <a:p>
            <a:r>
              <a:rPr lang="en-US" dirty="0"/>
              <a:t>Click to edit master title style</a:t>
            </a:r>
          </a:p>
        </p:txBody>
      </p:sp>
      <p:sp>
        <p:nvSpPr>
          <p:cNvPr id="3" name="Content Placeholder 2"/>
          <p:cNvSpPr>
            <a:spLocks noGrp="1"/>
          </p:cNvSpPr>
          <p:nvPr>
            <p:ph sz="half" idx="1" hasCustomPrompt="1"/>
          </p:nvPr>
        </p:nvSpPr>
        <p:spPr>
          <a:xfrm>
            <a:off x="502920" y="2057400"/>
            <a:ext cx="3822192" cy="2606040"/>
          </a:xfrm>
        </p:spPr>
        <p:txBody>
          <a:bodyPr/>
          <a:lstStyle>
            <a:lvl1pPr>
              <a:spcBef>
                <a:spcPts val="450"/>
              </a:spcBef>
              <a:defRPr sz="1600" cap="all" baseline="0">
                <a:solidFill>
                  <a:schemeClr val="accent5"/>
                </a:solidFill>
                <a:latin typeface="Calibri" panose="020F0502020204030204" pitchFamily="34" charset="0"/>
                <a:cs typeface="Calibri" panose="020F0502020204030204" pitchFamily="34" charset="0"/>
              </a:defRPr>
            </a:lvl1pPr>
            <a:lvl2pPr>
              <a:spcBef>
                <a:spcPts val="450"/>
              </a:spcBef>
              <a:defRPr sz="1400">
                <a:solidFill>
                  <a:schemeClr val="tx1"/>
                </a:solidFill>
              </a:defRPr>
            </a:lvl2pPr>
            <a:lvl3pPr marL="349250" indent="-177800">
              <a:spcBef>
                <a:spcPts val="450"/>
              </a:spcBef>
              <a:tabLst/>
              <a:defRPr sz="1200">
                <a:solidFill>
                  <a:schemeClr val="tx1"/>
                </a:solidFill>
              </a:defRPr>
            </a:lvl3pPr>
            <a:lvl4pPr>
              <a:spcBef>
                <a:spcPts val="450"/>
              </a:spcBef>
              <a:defRPr sz="1100">
                <a:solidFill>
                  <a:schemeClr val="tx1"/>
                </a:solidFill>
              </a:defRPr>
            </a:lvl4pPr>
            <a:lvl5pPr>
              <a:spcBef>
                <a:spcPts val="450"/>
              </a:spcBef>
              <a:defRPr sz="1100">
                <a:solidFill>
                  <a:schemeClr val="tx1"/>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 name="Content Placeholder 3"/>
          <p:cNvSpPr>
            <a:spLocks noGrp="1"/>
          </p:cNvSpPr>
          <p:nvPr>
            <p:ph sz="half" idx="2" hasCustomPrompt="1"/>
          </p:nvPr>
        </p:nvSpPr>
        <p:spPr>
          <a:xfrm>
            <a:off x="4818890" y="2057400"/>
            <a:ext cx="3822192" cy="2606040"/>
          </a:xfrm>
        </p:spPr>
        <p:txBody>
          <a:bodyPr/>
          <a:lstStyle>
            <a:lvl1pPr>
              <a:spcBef>
                <a:spcPts val="450"/>
              </a:spcBef>
              <a:defRPr lang="en-US" sz="1600" b="1" kern="1200" cap="all" baseline="0" smtClean="0">
                <a:solidFill>
                  <a:schemeClr val="accent5"/>
                </a:solidFill>
                <a:latin typeface="Calibri" panose="020F0502020204030204" pitchFamily="34" charset="0"/>
                <a:ea typeface="+mn-ea"/>
                <a:cs typeface="Calibri" panose="020F0502020204030204" pitchFamily="34" charset="0"/>
              </a:defRPr>
            </a:lvl1pPr>
            <a:lvl2pPr>
              <a:spcBef>
                <a:spcPts val="450"/>
              </a:spcBef>
              <a:defRPr sz="1400">
                <a:solidFill>
                  <a:schemeClr val="tx1"/>
                </a:solidFill>
              </a:defRPr>
            </a:lvl2pPr>
            <a:lvl3pPr>
              <a:spcBef>
                <a:spcPts val="450"/>
              </a:spcBef>
              <a:defRPr sz="1200">
                <a:solidFill>
                  <a:schemeClr val="tx1"/>
                </a:solidFill>
              </a:defRPr>
            </a:lvl3pPr>
            <a:lvl4pPr>
              <a:spcBef>
                <a:spcPts val="450"/>
              </a:spcBef>
              <a:defRPr sz="1100">
                <a:solidFill>
                  <a:schemeClr val="tx1"/>
                </a:solidFill>
              </a:defRPr>
            </a:lvl4pPr>
            <a:lvl5pPr>
              <a:spcBef>
                <a:spcPts val="450"/>
              </a:spcBef>
              <a:defRPr sz="1100">
                <a:solidFill>
                  <a:schemeClr val="tx1"/>
                </a:solidFill>
              </a:defRPr>
            </a:lvl5pPr>
            <a:lvl6pPr>
              <a:defRPr sz="1350"/>
            </a:lvl6pPr>
            <a:lvl7pPr>
              <a:defRPr sz="1350"/>
            </a:lvl7pPr>
            <a:lvl8pPr>
              <a:defRPr sz="1350"/>
            </a:lvl8pPr>
            <a:lvl9pPr>
              <a:defRPr sz="1350"/>
            </a:lvl9pPr>
          </a:lstStyle>
          <a:p>
            <a:pPr marL="0" lvl="0" indent="0" algn="l" defTabSz="685800" rtl="0" eaLnBrk="1" latinLnBrk="0" hangingPunct="1">
              <a:lnSpc>
                <a:spcPct val="100000"/>
              </a:lnSpc>
              <a:spcBef>
                <a:spcPts val="450"/>
              </a:spcBef>
              <a:buFont typeface="Arial" panose="020B0604020202020204" pitchFamily="34" charset="0"/>
              <a:buNone/>
            </a:pPr>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0" name="Text Placeholder 9"/>
          <p:cNvSpPr>
            <a:spLocks noGrp="1"/>
          </p:cNvSpPr>
          <p:nvPr>
            <p:ph type="body" sz="quarter" idx="14"/>
          </p:nvPr>
        </p:nvSpPr>
        <p:spPr>
          <a:xfrm>
            <a:off x="502920" y="1097280"/>
            <a:ext cx="8138160" cy="822960"/>
          </a:xfrm>
        </p:spPr>
        <p:txBody>
          <a:bodyPr/>
          <a:lstStyle>
            <a:lvl1pPr>
              <a:defRPr sz="1800" b="0">
                <a:solidFill>
                  <a:schemeClr val="accent5"/>
                </a:solidFill>
                <a:latin typeface="+mn-lt"/>
              </a:defRPr>
            </a:lvl1pPr>
          </a:lstStyle>
          <a:p>
            <a:pPr lvl="0"/>
            <a:r>
              <a:rPr lang="en-US" dirty="0"/>
              <a:t>Click to edit Master text styles</a:t>
            </a:r>
          </a:p>
        </p:txBody>
      </p:sp>
      <p:sp>
        <p:nvSpPr>
          <p:cNvPr id="13" name="Text Placeholder 9">
            <a:extLst>
              <a:ext uri="{FF2B5EF4-FFF2-40B4-BE49-F238E27FC236}">
                <a16:creationId xmlns:a16="http://schemas.microsoft.com/office/drawing/2014/main" id="{0103B983-7A78-4387-9FF8-F8E9F50DC158}"/>
              </a:ext>
            </a:extLst>
          </p:cNvPr>
          <p:cNvSpPr>
            <a:spLocks noGrp="1"/>
          </p:cNvSpPr>
          <p:nvPr>
            <p:ph type="body" sz="quarter" idx="10"/>
          </p:nvPr>
        </p:nvSpPr>
        <p:spPr>
          <a:xfrm>
            <a:off x="502921" y="338465"/>
            <a:ext cx="5241925" cy="261610"/>
          </a:xfrm>
        </p:spPr>
        <p:txBody>
          <a:bodyPr>
            <a:spAutoFit/>
          </a:bodyPr>
          <a:lstStyle>
            <a:lvl1pPr>
              <a:defRPr sz="1400" b="0" cap="all" spc="150" baseline="0">
                <a:solidFill>
                  <a:schemeClr val="tx2"/>
                </a:solidFill>
              </a:defRPr>
            </a:lvl1pPr>
            <a:lvl2pPr marL="0" indent="0">
              <a:buNone/>
              <a:defRPr/>
            </a:lvl2pPr>
          </a:lstStyle>
          <a:p>
            <a:pPr lvl="0"/>
            <a:r>
              <a:rPr lang="en-US" dirty="0"/>
              <a:t>Click to edit Master text styles</a:t>
            </a:r>
          </a:p>
        </p:txBody>
      </p:sp>
      <p:sp>
        <p:nvSpPr>
          <p:cNvPr id="5" name="Date Placeholder 4">
            <a:extLst>
              <a:ext uri="{FF2B5EF4-FFF2-40B4-BE49-F238E27FC236}">
                <a16:creationId xmlns:a16="http://schemas.microsoft.com/office/drawing/2014/main" id="{D85EF054-CD28-3B42-B3D8-A4E23E17D28F}"/>
              </a:ext>
            </a:extLst>
          </p:cNvPr>
          <p:cNvSpPr>
            <a:spLocks noGrp="1"/>
          </p:cNvSpPr>
          <p:nvPr>
            <p:ph type="dt" sz="half" idx="15"/>
          </p:nvPr>
        </p:nvSpPr>
        <p:spPr>
          <a:xfrm>
            <a:off x="7574173" y="4767263"/>
            <a:ext cx="1188720" cy="273844"/>
          </a:xfrm>
          <a:prstGeom prst="rect">
            <a:avLst/>
          </a:prstGeom>
        </p:spPr>
        <p:txBody>
          <a:bodyPr/>
          <a:lstStyle/>
          <a:p>
            <a:fld id="{491EEC05-CBC9-F04A-90EE-8C2933072B0C}" type="datetime4">
              <a:rPr lang="en-US" smtClean="0">
                <a:solidFill>
                  <a:srgbClr val="000000"/>
                </a:solidFill>
              </a:rPr>
              <a:t>August 14, 2023</a:t>
            </a:fld>
            <a:endParaRPr lang="en-US" dirty="0">
              <a:solidFill>
                <a:srgbClr val="000000"/>
              </a:solidFill>
            </a:endParaRPr>
          </a:p>
        </p:txBody>
      </p:sp>
      <p:sp>
        <p:nvSpPr>
          <p:cNvPr id="6" name="Footer Placeholder 5">
            <a:extLst>
              <a:ext uri="{FF2B5EF4-FFF2-40B4-BE49-F238E27FC236}">
                <a16:creationId xmlns:a16="http://schemas.microsoft.com/office/drawing/2014/main" id="{01833E2E-142C-E94C-81C8-9E5C2744FB89}"/>
              </a:ext>
            </a:extLst>
          </p:cNvPr>
          <p:cNvSpPr>
            <a:spLocks noGrp="1"/>
          </p:cNvSpPr>
          <p:nvPr>
            <p:ph type="ftr" sz="quarter" idx="16"/>
          </p:nvPr>
        </p:nvSpPr>
        <p:spPr>
          <a:xfrm>
            <a:off x="3014471" y="4767263"/>
            <a:ext cx="4480560" cy="273844"/>
          </a:xfrm>
          <a:prstGeom prst="rect">
            <a:avLst/>
          </a:prstGeom>
        </p:spPr>
        <p:txBody>
          <a:bodyPr/>
          <a:lstStyle/>
          <a:p>
            <a:r>
              <a:rPr lang="en-US">
                <a:solidFill>
                  <a:srgbClr val="000000"/>
                </a:solidFill>
              </a:rPr>
              <a:t>ADD-130331-USA-EN |</a:t>
            </a:r>
            <a:endParaRPr lang="en-US" dirty="0">
              <a:solidFill>
                <a:srgbClr val="000000"/>
              </a:solidFill>
            </a:endParaRPr>
          </a:p>
        </p:txBody>
      </p:sp>
      <p:sp>
        <p:nvSpPr>
          <p:cNvPr id="7" name="Slide Number Placeholder 6">
            <a:extLst>
              <a:ext uri="{FF2B5EF4-FFF2-40B4-BE49-F238E27FC236}">
                <a16:creationId xmlns:a16="http://schemas.microsoft.com/office/drawing/2014/main" id="{A8C516A2-96E1-BC4E-9AD9-6A608F2F3BEB}"/>
              </a:ext>
            </a:extLst>
          </p:cNvPr>
          <p:cNvSpPr>
            <a:spLocks noGrp="1"/>
          </p:cNvSpPr>
          <p:nvPr>
            <p:ph type="sldNum" sz="quarter" idx="17"/>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67659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3">
    <p:bg bwMode="auto">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2331719"/>
            <a:ext cx="8138160" cy="1234440"/>
          </a:xfrm>
        </p:spPr>
        <p:txBody>
          <a:bodyPr rIns="0" bIns="0" anchor="t">
            <a:noAutofit/>
          </a:bodyPr>
          <a:lstStyle>
            <a:lvl1pPr algn="l">
              <a:lnSpc>
                <a:spcPct val="80000"/>
              </a:lnSpc>
              <a:defRPr sz="4400" b="0" cap="none" spc="0" baseline="0">
                <a:solidFill>
                  <a:schemeClr val="bg1"/>
                </a:solidFill>
                <a:latin typeface="+mn-lt"/>
              </a:defRPr>
            </a:lvl1pPr>
          </a:lstStyle>
          <a:p>
            <a:r>
              <a:rPr lang="en-US"/>
              <a:t>Click to edit master title style</a:t>
            </a:r>
          </a:p>
        </p:txBody>
      </p:sp>
      <p:sp>
        <p:nvSpPr>
          <p:cNvPr id="3" name="Text Placeholder 2"/>
          <p:cNvSpPr>
            <a:spLocks noGrp="1"/>
          </p:cNvSpPr>
          <p:nvPr>
            <p:ph type="body" idx="1" hasCustomPrompt="1"/>
          </p:nvPr>
        </p:nvSpPr>
        <p:spPr bwMode="gray">
          <a:xfrm>
            <a:off x="502920" y="1748790"/>
            <a:ext cx="8138160" cy="480060"/>
          </a:xfrm>
        </p:spPr>
        <p:txBody>
          <a:bodyPr rIns="0" bIns="0" anchor="b"/>
          <a:lstStyle>
            <a:lvl1pPr marL="0" indent="0">
              <a:lnSpc>
                <a:spcPct val="100000"/>
              </a:lnSpc>
              <a:buNone/>
              <a:defRPr sz="1800" b="1" cap="all" spc="150" baseline="0">
                <a:solidFill>
                  <a:schemeClr val="bg1"/>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Content Placeholder 2">
            <a:extLst>
              <a:ext uri="{FF2B5EF4-FFF2-40B4-BE49-F238E27FC236}">
                <a16:creationId xmlns:a16="http://schemas.microsoft.com/office/drawing/2014/main" id="{6B95F40E-C283-234A-8FE9-9D8BA4FB33A3}"/>
              </a:ext>
            </a:extLst>
          </p:cNvPr>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a:solidFill>
                  <a:prstClr val="white"/>
                </a:solidFill>
                <a:latin typeface="Calibri" panose="020F0502020204030204" pitchFamily="34" charset="0"/>
                <a:cs typeface="Calibri" panose="020F0502020204030204" pitchFamily="34" charset="0"/>
              </a:rPr>
              <a:t>For internal use only. Not for customer distribution.</a:t>
            </a:r>
          </a:p>
        </p:txBody>
      </p:sp>
      <p:sp>
        <p:nvSpPr>
          <p:cNvPr id="5" name="Date Placeholder 4">
            <a:extLst>
              <a:ext uri="{FF2B5EF4-FFF2-40B4-BE49-F238E27FC236}">
                <a16:creationId xmlns:a16="http://schemas.microsoft.com/office/drawing/2014/main" id="{071E258B-57A8-E847-9537-3262E71CE912}"/>
              </a:ext>
            </a:extLst>
          </p:cNvPr>
          <p:cNvSpPr>
            <a:spLocks noGrp="1"/>
          </p:cNvSpPr>
          <p:nvPr>
            <p:ph type="dt" sz="half" idx="10"/>
          </p:nvPr>
        </p:nvSpPr>
        <p:spPr/>
        <p:txBody>
          <a:bodyPr/>
          <a:lstStyle>
            <a:lvl1pPr>
              <a:defRPr>
                <a:solidFill>
                  <a:schemeClr val="bg1"/>
                </a:solidFill>
              </a:defRPr>
            </a:lvl1pPr>
          </a:lstStyle>
          <a:p>
            <a:endParaRPr lang="en-US"/>
          </a:p>
        </p:txBody>
      </p:sp>
      <p:sp>
        <p:nvSpPr>
          <p:cNvPr id="9" name="Footer Placeholder 8">
            <a:extLst>
              <a:ext uri="{FF2B5EF4-FFF2-40B4-BE49-F238E27FC236}">
                <a16:creationId xmlns:a16="http://schemas.microsoft.com/office/drawing/2014/main" id="{652D6A72-EE93-D74A-911B-FA7424CDCBE2}"/>
              </a:ext>
            </a:extLst>
          </p:cNvPr>
          <p:cNvSpPr>
            <a:spLocks noGrp="1"/>
          </p:cNvSpPr>
          <p:nvPr>
            <p:ph type="ftr" sz="quarter" idx="11"/>
          </p:nvPr>
        </p:nvSpPr>
        <p:spPr/>
        <p:txBody>
          <a:bodyPr/>
          <a:lstStyle>
            <a:lvl1pPr>
              <a:defRPr>
                <a:solidFill>
                  <a:schemeClr val="bg1"/>
                </a:solidFill>
              </a:defRPr>
            </a:lvl1pPr>
          </a:lstStyle>
          <a:p>
            <a:r>
              <a:rPr lang="en-US" dirty="0"/>
              <a:t>ADD-140731-USA-EN |</a:t>
            </a:r>
          </a:p>
        </p:txBody>
      </p:sp>
      <p:sp>
        <p:nvSpPr>
          <p:cNvPr id="10" name="Slide Number Placeholder 9">
            <a:extLst>
              <a:ext uri="{FF2B5EF4-FFF2-40B4-BE49-F238E27FC236}">
                <a16:creationId xmlns:a16="http://schemas.microsoft.com/office/drawing/2014/main" id="{3CEBC377-9263-2044-99FA-167FB04E0B32}"/>
              </a:ext>
            </a:extLst>
          </p:cNvPr>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pPr/>
              <a:t>‹#›</a:t>
            </a:fld>
            <a:endParaRPr lang="en-US"/>
          </a:p>
        </p:txBody>
      </p:sp>
    </p:spTree>
    <p:extLst>
      <p:ext uri="{BB962C8B-B14F-4D97-AF65-F5344CB8AC3E}">
        <p14:creationId xmlns:p14="http://schemas.microsoft.com/office/powerpoint/2010/main" val="180272664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818888" y="0"/>
            <a:ext cx="4325111" cy="5143500"/>
          </a:xfrm>
          <a:solidFill>
            <a:schemeClr val="bg2"/>
          </a:solidFill>
          <a:ln>
            <a:noFill/>
          </a:ln>
          <a:effectLst/>
        </p:spPr>
        <p:txBody>
          <a:bodyPr lIns="365760" rIns="365760" anchor="ctr" anchorCtr="1"/>
          <a:lstStyle>
            <a:lvl1pPr algn="ctr">
              <a:defRPr sz="1800" b="0" baseline="0">
                <a:solidFill>
                  <a:schemeClr val="tx2"/>
                </a:solidFill>
                <a:latin typeface="+mn-lt"/>
              </a:defRPr>
            </a:lvl1pPr>
          </a:lstStyle>
          <a:p>
            <a:r>
              <a:rPr lang="en-US" dirty="0"/>
              <a:t>Insert an image or chart </a:t>
            </a:r>
            <a:br>
              <a:rPr lang="en-US" dirty="0"/>
            </a:br>
            <a:r>
              <a:rPr lang="en-US" dirty="0"/>
              <a:t>within this placeholder </a:t>
            </a:r>
          </a:p>
        </p:txBody>
      </p:sp>
      <p:sp>
        <p:nvSpPr>
          <p:cNvPr id="2" name="Title 1"/>
          <p:cNvSpPr>
            <a:spLocks noGrp="1"/>
          </p:cNvSpPr>
          <p:nvPr>
            <p:ph type="title" hasCustomPrompt="1"/>
          </p:nvPr>
        </p:nvSpPr>
        <p:spPr>
          <a:xfrm>
            <a:off x="502920" y="600075"/>
            <a:ext cx="3822192" cy="360045"/>
          </a:xfrm>
        </p:spPr>
        <p:txBody>
          <a:bodyPr rIns="182880"/>
          <a:lstStyle>
            <a:lvl1pPr>
              <a:defRPr cap="none" baseline="0"/>
            </a:lvl1pPr>
          </a:lstStyle>
          <a:p>
            <a:r>
              <a:rPr lang="en-US" dirty="0"/>
              <a:t>Click to edit master title</a:t>
            </a:r>
          </a:p>
        </p:txBody>
      </p:sp>
      <p:sp>
        <p:nvSpPr>
          <p:cNvPr id="3" name="Content Placeholder 2"/>
          <p:cNvSpPr>
            <a:spLocks noGrp="1"/>
          </p:cNvSpPr>
          <p:nvPr>
            <p:ph sz="half" idx="1" hasCustomPrompt="1"/>
          </p:nvPr>
        </p:nvSpPr>
        <p:spPr>
          <a:xfrm>
            <a:off x="502920" y="1097280"/>
            <a:ext cx="3822192" cy="3463290"/>
          </a:xfrm>
        </p:spPr>
        <p:txBody>
          <a:bodyPr rIns="182880"/>
          <a:lstStyle>
            <a:lvl1pPr>
              <a:spcBef>
                <a:spcPts val="2250"/>
              </a:spcBef>
              <a:defRPr sz="1600" cap="all" baseline="0">
                <a:solidFill>
                  <a:schemeClr val="accent5"/>
                </a:solidFill>
              </a:defRPr>
            </a:lvl1pPr>
            <a:lvl2pPr>
              <a:defRPr sz="1400"/>
            </a:lvl2pPr>
            <a:lvl3pPr>
              <a:defRPr sz="1100"/>
            </a:lvl3pPr>
            <a:lvl4pPr>
              <a:defRPr sz="1000"/>
            </a:lvl4pPr>
            <a:lvl5pPr>
              <a:defRPr sz="1000"/>
            </a:lvl5pPr>
            <a:lvl6pPr>
              <a:defRPr sz="1350"/>
            </a:lvl6pPr>
            <a:lvl7pPr>
              <a:defRPr sz="1350"/>
            </a:lvl7pPr>
            <a:lvl8pPr>
              <a:defRPr sz="1350"/>
            </a:lvl8pPr>
            <a:lvl9pPr>
              <a:defRPr sz="135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1" name="Text Placeholder 9">
            <a:extLst>
              <a:ext uri="{FF2B5EF4-FFF2-40B4-BE49-F238E27FC236}">
                <a16:creationId xmlns:a16="http://schemas.microsoft.com/office/drawing/2014/main" id="{4EB8D071-B3BE-4FE7-850D-1AD18B8DA138}"/>
              </a:ext>
            </a:extLst>
          </p:cNvPr>
          <p:cNvSpPr>
            <a:spLocks noGrp="1"/>
          </p:cNvSpPr>
          <p:nvPr>
            <p:ph type="body" sz="quarter" idx="10"/>
          </p:nvPr>
        </p:nvSpPr>
        <p:spPr>
          <a:xfrm>
            <a:off x="502921" y="321320"/>
            <a:ext cx="3822192" cy="261610"/>
          </a:xfrm>
        </p:spPr>
        <p:txBody>
          <a:bodyPr wrap="square">
            <a:spAutoFit/>
          </a:bodyPr>
          <a:lstStyle>
            <a:lvl1pPr>
              <a:defRPr sz="1400" b="0" cap="all" spc="150" baseline="0">
                <a:solidFill>
                  <a:schemeClr val="tx2"/>
                </a:solidFill>
              </a:defRPr>
            </a:lvl1pPr>
            <a:lvl2pPr marL="0" indent="0">
              <a:buNone/>
              <a:defRPr/>
            </a:lvl2pPr>
          </a:lstStyle>
          <a:p>
            <a:pPr lvl="0"/>
            <a:r>
              <a:rPr lang="en-US" dirty="0"/>
              <a:t>Click to edit Master text styles</a:t>
            </a:r>
          </a:p>
        </p:txBody>
      </p:sp>
      <p:sp>
        <p:nvSpPr>
          <p:cNvPr id="4" name="Date Placeholder 3">
            <a:extLst>
              <a:ext uri="{FF2B5EF4-FFF2-40B4-BE49-F238E27FC236}">
                <a16:creationId xmlns:a16="http://schemas.microsoft.com/office/drawing/2014/main" id="{1B0839FF-61BB-B847-AEA3-C43B540AAA46}"/>
              </a:ext>
            </a:extLst>
          </p:cNvPr>
          <p:cNvSpPr>
            <a:spLocks noGrp="1"/>
          </p:cNvSpPr>
          <p:nvPr>
            <p:ph type="dt" sz="half" idx="15"/>
          </p:nvPr>
        </p:nvSpPr>
        <p:spPr>
          <a:xfrm>
            <a:off x="7574173" y="4767263"/>
            <a:ext cx="1188720" cy="273844"/>
          </a:xfrm>
          <a:prstGeom prst="rect">
            <a:avLst/>
          </a:prstGeom>
        </p:spPr>
        <p:txBody>
          <a:bodyPr/>
          <a:lstStyle>
            <a:lvl1pPr>
              <a:defRPr/>
            </a:lvl1pPr>
          </a:lstStyle>
          <a:p>
            <a:r>
              <a:rPr lang="en-US" dirty="0">
                <a:solidFill>
                  <a:srgbClr val="000000"/>
                </a:solidFill>
              </a:rPr>
              <a:t>June 1, 2023</a:t>
            </a:r>
          </a:p>
        </p:txBody>
      </p:sp>
      <p:sp>
        <p:nvSpPr>
          <p:cNvPr id="5" name="Footer Placeholder 4">
            <a:extLst>
              <a:ext uri="{FF2B5EF4-FFF2-40B4-BE49-F238E27FC236}">
                <a16:creationId xmlns:a16="http://schemas.microsoft.com/office/drawing/2014/main" id="{FAFFCE1D-EA4C-4043-9A75-EA3AB538412C}"/>
              </a:ext>
            </a:extLst>
          </p:cNvPr>
          <p:cNvSpPr>
            <a:spLocks noGrp="1"/>
          </p:cNvSpPr>
          <p:nvPr>
            <p:ph type="ftr" sz="quarter" idx="16"/>
          </p:nvPr>
        </p:nvSpPr>
        <p:spPr>
          <a:xfrm>
            <a:off x="3014471" y="4767263"/>
            <a:ext cx="4480560" cy="273844"/>
          </a:xfrm>
          <a:prstGeom prst="rect">
            <a:avLst/>
          </a:prstGeom>
        </p:spPr>
        <p:txBody>
          <a:bodyPr/>
          <a:lstStyle/>
          <a:p>
            <a:r>
              <a:rPr lang="en-US" dirty="0">
                <a:solidFill>
                  <a:srgbClr val="000000"/>
                </a:solidFill>
              </a:rPr>
              <a:t>ADD-145288-USA-EN |</a:t>
            </a:r>
          </a:p>
        </p:txBody>
      </p:sp>
      <p:sp>
        <p:nvSpPr>
          <p:cNvPr id="6" name="Slide Number Placeholder 5">
            <a:extLst>
              <a:ext uri="{FF2B5EF4-FFF2-40B4-BE49-F238E27FC236}">
                <a16:creationId xmlns:a16="http://schemas.microsoft.com/office/drawing/2014/main" id="{DC918EFC-0C8D-E14A-A9D4-A328A842009D}"/>
              </a:ext>
            </a:extLst>
          </p:cNvPr>
          <p:cNvSpPr>
            <a:spLocks noGrp="1"/>
          </p:cNvSpPr>
          <p:nvPr>
            <p:ph type="sldNum" sz="quarter" idx="17"/>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0432737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0" y="0"/>
            <a:ext cx="4314969" cy="5143500"/>
          </a:xfrm>
          <a:solidFill>
            <a:schemeClr val="bg2"/>
          </a:solidFill>
          <a:ln>
            <a:noFill/>
          </a:ln>
          <a:effectLst/>
        </p:spPr>
        <p:txBody>
          <a:bodyPr lIns="365760" rIns="365760" anchor="ctr" anchorCtr="1"/>
          <a:lstStyle>
            <a:lvl1pPr algn="ctr">
              <a:defRPr sz="1800" b="0" baseline="0">
                <a:solidFill>
                  <a:schemeClr val="tx2"/>
                </a:solidFill>
                <a:latin typeface="+mn-lt"/>
              </a:defRPr>
            </a:lvl1pPr>
          </a:lstStyle>
          <a:p>
            <a:r>
              <a:rPr lang="en-US" dirty="0"/>
              <a:t>Insert an image or chart </a:t>
            </a:r>
            <a:br>
              <a:rPr lang="en-US" dirty="0"/>
            </a:br>
            <a:r>
              <a:rPr lang="en-US" dirty="0"/>
              <a:t>within this placeholder </a:t>
            </a:r>
          </a:p>
        </p:txBody>
      </p:sp>
      <p:sp>
        <p:nvSpPr>
          <p:cNvPr id="2" name="Title 1"/>
          <p:cNvSpPr>
            <a:spLocks noGrp="1"/>
          </p:cNvSpPr>
          <p:nvPr>
            <p:ph type="title" hasCustomPrompt="1"/>
          </p:nvPr>
        </p:nvSpPr>
        <p:spPr>
          <a:xfrm>
            <a:off x="4823460" y="600075"/>
            <a:ext cx="3822192" cy="360045"/>
          </a:xfrm>
        </p:spPr>
        <p:txBody>
          <a:bodyPr rIns="182880"/>
          <a:lstStyle>
            <a:lvl1pPr>
              <a:defRPr cap="none" baseline="0"/>
            </a:lvl1pPr>
          </a:lstStyle>
          <a:p>
            <a:r>
              <a:rPr lang="en-US" dirty="0"/>
              <a:t>Click to edit master title</a:t>
            </a:r>
          </a:p>
        </p:txBody>
      </p:sp>
      <p:sp>
        <p:nvSpPr>
          <p:cNvPr id="3" name="Content Placeholder 2"/>
          <p:cNvSpPr>
            <a:spLocks noGrp="1"/>
          </p:cNvSpPr>
          <p:nvPr>
            <p:ph sz="half" idx="1" hasCustomPrompt="1"/>
          </p:nvPr>
        </p:nvSpPr>
        <p:spPr>
          <a:xfrm>
            <a:off x="4823460" y="1097280"/>
            <a:ext cx="3822192" cy="3463290"/>
          </a:xfrm>
        </p:spPr>
        <p:txBody>
          <a:bodyPr rIns="182880"/>
          <a:lstStyle>
            <a:lvl1pPr>
              <a:spcBef>
                <a:spcPts val="2250"/>
              </a:spcBef>
              <a:defRPr sz="1600" cap="all" baseline="0">
                <a:solidFill>
                  <a:schemeClr val="accent5"/>
                </a:solidFill>
              </a:defRPr>
            </a:lvl1pPr>
            <a:lvl2pPr>
              <a:defRPr sz="1400"/>
            </a:lvl2pPr>
            <a:lvl3pPr>
              <a:defRPr sz="1100"/>
            </a:lvl3pPr>
            <a:lvl4pPr>
              <a:defRPr sz="1000"/>
            </a:lvl4pPr>
            <a:lvl5pPr>
              <a:defRPr sz="1000"/>
            </a:lvl5pPr>
            <a:lvl6pPr>
              <a:defRPr sz="1350"/>
            </a:lvl6pPr>
            <a:lvl7pPr>
              <a:defRPr sz="1350"/>
            </a:lvl7pPr>
            <a:lvl8pPr>
              <a:defRPr sz="1350"/>
            </a:lvl8pPr>
            <a:lvl9pPr>
              <a:defRPr sz="135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5" name="Text Placeholder 9">
            <a:extLst>
              <a:ext uri="{FF2B5EF4-FFF2-40B4-BE49-F238E27FC236}">
                <a16:creationId xmlns:a16="http://schemas.microsoft.com/office/drawing/2014/main" id="{CA4907C1-05C0-432F-88DA-D1192ED2D399}"/>
              </a:ext>
            </a:extLst>
          </p:cNvPr>
          <p:cNvSpPr>
            <a:spLocks noGrp="1"/>
          </p:cNvSpPr>
          <p:nvPr>
            <p:ph type="body" sz="quarter" idx="10"/>
          </p:nvPr>
        </p:nvSpPr>
        <p:spPr>
          <a:xfrm>
            <a:off x="4823461" y="338465"/>
            <a:ext cx="3822192" cy="261610"/>
          </a:xfrm>
        </p:spPr>
        <p:txBody>
          <a:bodyPr wrap="square">
            <a:spAutoFit/>
          </a:bodyPr>
          <a:lstStyle>
            <a:lvl1pPr>
              <a:defRPr sz="1400" b="0" cap="all" spc="150" baseline="0">
                <a:solidFill>
                  <a:schemeClr val="tx2"/>
                </a:solidFill>
              </a:defRPr>
            </a:lvl1pPr>
            <a:lvl2pPr marL="0" indent="0">
              <a:buNone/>
              <a:defRPr/>
            </a:lvl2pPr>
          </a:lstStyle>
          <a:p>
            <a:pPr lvl="0"/>
            <a:r>
              <a:rPr lang="en-US" dirty="0"/>
              <a:t>Click to edit Master text styles</a:t>
            </a:r>
          </a:p>
        </p:txBody>
      </p:sp>
      <p:sp>
        <p:nvSpPr>
          <p:cNvPr id="9" name="Content Placeholder 2">
            <a:extLst>
              <a:ext uri="{FF2B5EF4-FFF2-40B4-BE49-F238E27FC236}">
                <a16:creationId xmlns:a16="http://schemas.microsoft.com/office/drawing/2014/main" id="{293BCD0C-E2DE-4C46-9A2A-83999999FECA}"/>
              </a:ext>
            </a:extLst>
          </p:cNvPr>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a:solidFill>
                  <a:schemeClr val="tx1"/>
                </a:solidFill>
                <a:latin typeface="Calibri" panose="020F0502020204030204" pitchFamily="34" charset="0"/>
                <a:cs typeface="Calibri" panose="020F0502020204030204" pitchFamily="34" charset="0"/>
              </a:rPr>
              <a:t>Proprietary and confidential — do not distribute</a:t>
            </a:r>
          </a:p>
        </p:txBody>
      </p:sp>
      <p:sp>
        <p:nvSpPr>
          <p:cNvPr id="4" name="Date Placeholder 3">
            <a:extLst>
              <a:ext uri="{FF2B5EF4-FFF2-40B4-BE49-F238E27FC236}">
                <a16:creationId xmlns:a16="http://schemas.microsoft.com/office/drawing/2014/main" id="{BECEE3C9-230E-CF47-A897-32DEA177722A}"/>
              </a:ext>
            </a:extLst>
          </p:cNvPr>
          <p:cNvSpPr>
            <a:spLocks noGrp="1"/>
          </p:cNvSpPr>
          <p:nvPr>
            <p:ph type="dt" sz="half" idx="15"/>
          </p:nvPr>
        </p:nvSpPr>
        <p:spPr>
          <a:xfrm>
            <a:off x="7574173" y="4767263"/>
            <a:ext cx="1188720" cy="273844"/>
          </a:xfrm>
          <a:prstGeom prst="rect">
            <a:avLst/>
          </a:prstGeom>
        </p:spPr>
        <p:txBody>
          <a:bodyPr/>
          <a:lstStyle/>
          <a:p>
            <a:fld id="{3E332BA1-F41E-514D-B283-7ECFA3BD403C}" type="datetime4">
              <a:rPr lang="en-US" smtClean="0">
                <a:solidFill>
                  <a:srgbClr val="000000"/>
                </a:solidFill>
              </a:rPr>
              <a:t>August 14, 2023</a:t>
            </a:fld>
            <a:endParaRPr lang="en-US" dirty="0">
              <a:solidFill>
                <a:srgbClr val="000000"/>
              </a:solidFill>
            </a:endParaRPr>
          </a:p>
        </p:txBody>
      </p:sp>
      <p:sp>
        <p:nvSpPr>
          <p:cNvPr id="6" name="Footer Placeholder 5">
            <a:extLst>
              <a:ext uri="{FF2B5EF4-FFF2-40B4-BE49-F238E27FC236}">
                <a16:creationId xmlns:a16="http://schemas.microsoft.com/office/drawing/2014/main" id="{98DFEEB1-2560-684C-8508-02FAAF3251C6}"/>
              </a:ext>
            </a:extLst>
          </p:cNvPr>
          <p:cNvSpPr>
            <a:spLocks noGrp="1"/>
          </p:cNvSpPr>
          <p:nvPr>
            <p:ph type="ftr" sz="quarter" idx="16"/>
          </p:nvPr>
        </p:nvSpPr>
        <p:spPr>
          <a:xfrm>
            <a:off x="3014471" y="4767263"/>
            <a:ext cx="4480560" cy="273844"/>
          </a:xfrm>
          <a:prstGeom prst="rect">
            <a:avLst/>
          </a:prstGeom>
        </p:spPr>
        <p:txBody>
          <a:bodyPr/>
          <a:lstStyle/>
          <a:p>
            <a:r>
              <a:rPr lang="en-US">
                <a:solidFill>
                  <a:srgbClr val="000000"/>
                </a:solidFill>
              </a:rPr>
              <a:t>ADD-130331-USA-EN |</a:t>
            </a:r>
            <a:endParaRPr lang="en-US" dirty="0">
              <a:solidFill>
                <a:srgbClr val="000000"/>
              </a:solidFill>
            </a:endParaRPr>
          </a:p>
        </p:txBody>
      </p:sp>
      <p:sp>
        <p:nvSpPr>
          <p:cNvPr id="7" name="Slide Number Placeholder 6">
            <a:extLst>
              <a:ext uri="{FF2B5EF4-FFF2-40B4-BE49-F238E27FC236}">
                <a16:creationId xmlns:a16="http://schemas.microsoft.com/office/drawing/2014/main" id="{85036C00-05EE-124C-BAFE-07A910002BD3}"/>
              </a:ext>
            </a:extLst>
          </p:cNvPr>
          <p:cNvSpPr>
            <a:spLocks noGrp="1"/>
          </p:cNvSpPr>
          <p:nvPr>
            <p:ph type="sldNum" sz="quarter" idx="17"/>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7678846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600075"/>
            <a:ext cx="8138159" cy="360045"/>
          </a:xfrm>
        </p:spPr>
        <p:txBody>
          <a:bodyPr/>
          <a:lstStyle>
            <a:lvl1pPr>
              <a:defRPr cap="none"/>
            </a:lvl1pPr>
          </a:lstStyle>
          <a:p>
            <a:r>
              <a:rPr lang="en-US" dirty="0"/>
              <a:t>Click to edit master title style</a:t>
            </a:r>
          </a:p>
        </p:txBody>
      </p:sp>
      <p:sp>
        <p:nvSpPr>
          <p:cNvPr id="8" name="Text Placeholder 9">
            <a:extLst>
              <a:ext uri="{FF2B5EF4-FFF2-40B4-BE49-F238E27FC236}">
                <a16:creationId xmlns:a16="http://schemas.microsoft.com/office/drawing/2014/main" id="{9F1B05F3-90A1-4152-BCA8-1DCF7545457A}"/>
              </a:ext>
            </a:extLst>
          </p:cNvPr>
          <p:cNvSpPr>
            <a:spLocks noGrp="1"/>
          </p:cNvSpPr>
          <p:nvPr>
            <p:ph type="body" sz="quarter" idx="10"/>
          </p:nvPr>
        </p:nvSpPr>
        <p:spPr>
          <a:xfrm>
            <a:off x="502921" y="338465"/>
            <a:ext cx="5241925" cy="261610"/>
          </a:xfrm>
        </p:spPr>
        <p:txBody>
          <a:bodyPr>
            <a:spAutoFit/>
          </a:bodyPr>
          <a:lstStyle>
            <a:lvl1pPr>
              <a:defRPr sz="1400" b="0" cap="all" spc="150" baseline="0">
                <a:solidFill>
                  <a:schemeClr val="tx2"/>
                </a:solidFill>
              </a:defRPr>
            </a:lvl1pPr>
            <a:lvl2pPr marL="0" indent="0">
              <a:buNone/>
              <a:defRPr/>
            </a:lvl2pPr>
          </a:lstStyle>
          <a:p>
            <a:pPr lvl="0"/>
            <a:r>
              <a:rPr lang="en-US" dirty="0"/>
              <a:t>Click to edit Master text styles</a:t>
            </a:r>
          </a:p>
        </p:txBody>
      </p:sp>
      <p:sp>
        <p:nvSpPr>
          <p:cNvPr id="3" name="Date Placeholder 2">
            <a:extLst>
              <a:ext uri="{FF2B5EF4-FFF2-40B4-BE49-F238E27FC236}">
                <a16:creationId xmlns:a16="http://schemas.microsoft.com/office/drawing/2014/main" id="{06218C7B-2B18-8041-889D-05F338D8332D}"/>
              </a:ext>
            </a:extLst>
          </p:cNvPr>
          <p:cNvSpPr>
            <a:spLocks noGrp="1"/>
          </p:cNvSpPr>
          <p:nvPr>
            <p:ph type="dt" sz="half" idx="11"/>
          </p:nvPr>
        </p:nvSpPr>
        <p:spPr>
          <a:xfrm>
            <a:off x="7574173" y="4767263"/>
            <a:ext cx="1188720" cy="273844"/>
          </a:xfrm>
          <a:prstGeom prst="rect">
            <a:avLst/>
          </a:prstGeom>
        </p:spPr>
        <p:txBody>
          <a:bodyPr/>
          <a:lstStyle/>
          <a:p>
            <a:fld id="{12EB5DEB-EE4D-064E-BF5C-0CA7D6C83705}" type="datetime4">
              <a:rPr lang="en-US" smtClean="0">
                <a:solidFill>
                  <a:srgbClr val="000000"/>
                </a:solidFill>
              </a:rPr>
              <a:t>August 14, 2023</a:t>
            </a:fld>
            <a:endParaRPr lang="en-US" dirty="0">
              <a:solidFill>
                <a:srgbClr val="000000"/>
              </a:solidFill>
            </a:endParaRPr>
          </a:p>
        </p:txBody>
      </p:sp>
      <p:sp>
        <p:nvSpPr>
          <p:cNvPr id="4" name="Footer Placeholder 3">
            <a:extLst>
              <a:ext uri="{FF2B5EF4-FFF2-40B4-BE49-F238E27FC236}">
                <a16:creationId xmlns:a16="http://schemas.microsoft.com/office/drawing/2014/main" id="{2B9D8033-0A33-8343-9C5B-F194C05A61C9}"/>
              </a:ext>
            </a:extLst>
          </p:cNvPr>
          <p:cNvSpPr>
            <a:spLocks noGrp="1"/>
          </p:cNvSpPr>
          <p:nvPr>
            <p:ph type="ftr" sz="quarter" idx="12"/>
          </p:nvPr>
        </p:nvSpPr>
        <p:spPr>
          <a:xfrm>
            <a:off x="3014471" y="4767263"/>
            <a:ext cx="4480560" cy="273844"/>
          </a:xfrm>
          <a:prstGeom prst="rect">
            <a:avLst/>
          </a:prstGeom>
        </p:spPr>
        <p:txBody>
          <a:bodyPr/>
          <a:lstStyle/>
          <a:p>
            <a:r>
              <a:rPr lang="en-US">
                <a:solidFill>
                  <a:srgbClr val="000000"/>
                </a:solidFill>
              </a:rPr>
              <a:t>ADD-130331-USA-EN |</a:t>
            </a:r>
            <a:endParaRPr lang="en-US" dirty="0">
              <a:solidFill>
                <a:srgbClr val="000000"/>
              </a:solidFill>
            </a:endParaRPr>
          </a:p>
        </p:txBody>
      </p:sp>
      <p:sp>
        <p:nvSpPr>
          <p:cNvPr id="5" name="Slide Number Placeholder 4">
            <a:extLst>
              <a:ext uri="{FF2B5EF4-FFF2-40B4-BE49-F238E27FC236}">
                <a16:creationId xmlns:a16="http://schemas.microsoft.com/office/drawing/2014/main" id="{DDE0B57A-7A7C-7F4E-803D-262719565B29}"/>
              </a:ext>
            </a:extLst>
          </p:cNvPr>
          <p:cNvSpPr>
            <a:spLocks noGrp="1"/>
          </p:cNvSpPr>
          <p:nvPr>
            <p:ph type="sldNum" sz="quarter" idx="13"/>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5582172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D6E51F-707E-204E-961D-7F2179A85C90}"/>
              </a:ext>
            </a:extLst>
          </p:cNvPr>
          <p:cNvSpPr>
            <a:spLocks noGrp="1"/>
          </p:cNvSpPr>
          <p:nvPr>
            <p:ph type="dt" sz="half" idx="10"/>
          </p:nvPr>
        </p:nvSpPr>
        <p:spPr>
          <a:xfrm>
            <a:off x="7574173" y="4767263"/>
            <a:ext cx="1188720" cy="273844"/>
          </a:xfrm>
          <a:prstGeom prst="rect">
            <a:avLst/>
          </a:prstGeom>
        </p:spPr>
        <p:txBody>
          <a:bodyPr/>
          <a:lstStyle/>
          <a:p>
            <a:fld id="{13449E78-70C3-E646-9750-5D5879EED790}" type="datetime4">
              <a:rPr lang="en-US" smtClean="0">
                <a:solidFill>
                  <a:srgbClr val="000000"/>
                </a:solidFill>
              </a:rPr>
              <a:t>August 14, 2023</a:t>
            </a:fld>
            <a:endParaRPr lang="en-US" dirty="0">
              <a:solidFill>
                <a:srgbClr val="000000"/>
              </a:solidFill>
            </a:endParaRPr>
          </a:p>
        </p:txBody>
      </p:sp>
      <p:sp>
        <p:nvSpPr>
          <p:cNvPr id="3" name="Footer Placeholder 2">
            <a:extLst>
              <a:ext uri="{FF2B5EF4-FFF2-40B4-BE49-F238E27FC236}">
                <a16:creationId xmlns:a16="http://schemas.microsoft.com/office/drawing/2014/main" id="{6BE9AB03-BB9C-094E-AC1F-E3D48393C9E9}"/>
              </a:ext>
            </a:extLst>
          </p:cNvPr>
          <p:cNvSpPr>
            <a:spLocks noGrp="1"/>
          </p:cNvSpPr>
          <p:nvPr>
            <p:ph type="ftr" sz="quarter" idx="11"/>
          </p:nvPr>
        </p:nvSpPr>
        <p:spPr>
          <a:xfrm>
            <a:off x="3014471" y="4767263"/>
            <a:ext cx="4480560" cy="273844"/>
          </a:xfrm>
          <a:prstGeom prst="rect">
            <a:avLst/>
          </a:prstGeom>
        </p:spPr>
        <p:txBody>
          <a:bodyPr/>
          <a:lstStyle/>
          <a:p>
            <a:r>
              <a:rPr lang="en-US">
                <a:solidFill>
                  <a:srgbClr val="000000"/>
                </a:solidFill>
              </a:rPr>
              <a:t>ADD-130331-USA-EN |</a:t>
            </a:r>
            <a:endParaRPr lang="en-US" dirty="0">
              <a:solidFill>
                <a:srgbClr val="000000"/>
              </a:solidFill>
            </a:endParaRPr>
          </a:p>
        </p:txBody>
      </p:sp>
      <p:sp>
        <p:nvSpPr>
          <p:cNvPr id="4" name="Slide Number Placeholder 3">
            <a:extLst>
              <a:ext uri="{FF2B5EF4-FFF2-40B4-BE49-F238E27FC236}">
                <a16:creationId xmlns:a16="http://schemas.microsoft.com/office/drawing/2014/main" id="{1075A50E-7EC7-4B44-93CD-B406A5EC34B5}"/>
              </a:ext>
            </a:extLst>
          </p:cNvPr>
          <p:cNvSpPr>
            <a:spLocks noGrp="1"/>
          </p:cNvSpPr>
          <p:nvPr>
            <p:ph type="sldNum" sz="quarter" idx="12"/>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7939159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Full Page Char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600075"/>
            <a:ext cx="8138160" cy="360045"/>
          </a:xfrm>
        </p:spPr>
        <p:txBody>
          <a:bodyPr/>
          <a:lstStyle>
            <a:lvl1pPr>
              <a:defRPr cap="none" baseline="0"/>
            </a:lvl1pPr>
          </a:lstStyle>
          <a:p>
            <a:r>
              <a:rPr lang="en-US" dirty="0"/>
              <a:t>Click to edit master title style</a:t>
            </a:r>
          </a:p>
        </p:txBody>
      </p:sp>
      <p:sp>
        <p:nvSpPr>
          <p:cNvPr id="7" name="Text Placeholder 6"/>
          <p:cNvSpPr>
            <a:spLocks noGrp="1"/>
          </p:cNvSpPr>
          <p:nvPr>
            <p:ph type="body" sz="quarter" idx="13" hasCustomPrompt="1"/>
          </p:nvPr>
        </p:nvSpPr>
        <p:spPr>
          <a:xfrm>
            <a:off x="502920" y="1147361"/>
            <a:ext cx="8138160" cy="477054"/>
          </a:xfrm>
        </p:spPr>
        <p:txBody>
          <a:bodyPr wrap="square">
            <a:spAutoFit/>
          </a:bodyPr>
          <a:lstStyle>
            <a:lvl1pPr>
              <a:lnSpc>
                <a:spcPct val="100000"/>
              </a:lnSpc>
              <a:spcBef>
                <a:spcPts val="0"/>
              </a:spcBef>
              <a:defRPr sz="1600"/>
            </a:lvl1pPr>
            <a:lvl2pPr marL="0" indent="0">
              <a:lnSpc>
                <a:spcPct val="100000"/>
              </a:lnSpc>
              <a:spcBef>
                <a:spcPts val="0"/>
              </a:spcBef>
              <a:buNone/>
              <a:defRPr sz="1200">
                <a:latin typeface="+mj-lt"/>
              </a:defRPr>
            </a:lvl2pPr>
          </a:lstStyle>
          <a:p>
            <a:pPr lvl="0"/>
            <a:r>
              <a:rPr lang="en-US" dirty="0"/>
              <a:t>CLICK TO EDIT CHART TITLE</a:t>
            </a:r>
          </a:p>
          <a:p>
            <a:pPr lvl="1"/>
            <a:r>
              <a:rPr lang="en-US" dirty="0"/>
              <a:t>Second level for chart subtitle</a:t>
            </a:r>
          </a:p>
        </p:txBody>
      </p:sp>
      <p:sp>
        <p:nvSpPr>
          <p:cNvPr id="9" name="Chart Placeholder 8"/>
          <p:cNvSpPr>
            <a:spLocks noGrp="1"/>
          </p:cNvSpPr>
          <p:nvPr>
            <p:ph type="chart" sz="quarter" idx="14"/>
          </p:nvPr>
        </p:nvSpPr>
        <p:spPr>
          <a:xfrm>
            <a:off x="502920" y="1714500"/>
            <a:ext cx="8138160" cy="2743200"/>
          </a:xfrm>
        </p:spPr>
        <p:txBody>
          <a:bodyPr rIns="0" anchor="ctr" anchorCtr="1"/>
          <a:lstStyle/>
          <a:p>
            <a:r>
              <a:rPr lang="en-US"/>
              <a:t>Click icon to add chart</a:t>
            </a:r>
            <a:endParaRPr lang="en-US" dirty="0"/>
          </a:p>
        </p:txBody>
      </p:sp>
      <p:sp>
        <p:nvSpPr>
          <p:cNvPr id="10" name="Text Placeholder 9">
            <a:extLst>
              <a:ext uri="{FF2B5EF4-FFF2-40B4-BE49-F238E27FC236}">
                <a16:creationId xmlns:a16="http://schemas.microsoft.com/office/drawing/2014/main" id="{89DDAC4C-B8DE-4934-AA43-2F1BF0898FDA}"/>
              </a:ext>
            </a:extLst>
          </p:cNvPr>
          <p:cNvSpPr>
            <a:spLocks noGrp="1"/>
          </p:cNvSpPr>
          <p:nvPr>
            <p:ph type="body" sz="quarter" idx="10"/>
          </p:nvPr>
        </p:nvSpPr>
        <p:spPr>
          <a:xfrm>
            <a:off x="502921" y="327743"/>
            <a:ext cx="5241925" cy="261610"/>
          </a:xfrm>
        </p:spPr>
        <p:txBody>
          <a:bodyPr>
            <a:spAutoFit/>
          </a:bodyPr>
          <a:lstStyle>
            <a:lvl1pPr>
              <a:defRPr sz="1400" b="0" cap="all" spc="150" baseline="0">
                <a:solidFill>
                  <a:schemeClr val="tx2"/>
                </a:solidFill>
              </a:defRPr>
            </a:lvl1pPr>
            <a:lvl2pPr marL="0" indent="0">
              <a:buNone/>
              <a:defRPr/>
            </a:lvl2pPr>
          </a:lstStyle>
          <a:p>
            <a:pPr lvl="0"/>
            <a:r>
              <a:rPr lang="en-US" dirty="0"/>
              <a:t>Click to edit Master text styles</a:t>
            </a:r>
          </a:p>
        </p:txBody>
      </p:sp>
      <p:sp>
        <p:nvSpPr>
          <p:cNvPr id="11" name="Text Placeholder 7">
            <a:extLst>
              <a:ext uri="{FF2B5EF4-FFF2-40B4-BE49-F238E27FC236}">
                <a16:creationId xmlns:a16="http://schemas.microsoft.com/office/drawing/2014/main" id="{9EC28EA1-A6A2-7A48-8BDA-1B314F3C2445}"/>
              </a:ext>
            </a:extLst>
          </p:cNvPr>
          <p:cNvSpPr>
            <a:spLocks noGrp="1"/>
          </p:cNvSpPr>
          <p:nvPr>
            <p:ph type="body" sz="quarter" idx="16"/>
          </p:nvPr>
        </p:nvSpPr>
        <p:spPr>
          <a:xfrm>
            <a:off x="502920" y="4616896"/>
            <a:ext cx="8138160" cy="170816"/>
          </a:xfrm>
        </p:spPr>
        <p:txBody>
          <a:bodyPr wrap="square" anchor="b" anchorCtr="0">
            <a:spAutoFit/>
          </a:bodyPr>
          <a:lstStyle>
            <a:lvl1pPr>
              <a:lnSpc>
                <a:spcPct val="90000"/>
              </a:lnSpc>
              <a:spcBef>
                <a:spcPts val="200"/>
              </a:spcBef>
              <a:defRPr sz="900" b="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US" dirty="0"/>
              <a:t>Click to edit Master text styles</a:t>
            </a:r>
          </a:p>
        </p:txBody>
      </p:sp>
      <p:sp>
        <p:nvSpPr>
          <p:cNvPr id="6" name="Date Placeholder 5">
            <a:extLst>
              <a:ext uri="{FF2B5EF4-FFF2-40B4-BE49-F238E27FC236}">
                <a16:creationId xmlns:a16="http://schemas.microsoft.com/office/drawing/2014/main" id="{6791417B-1458-4548-B351-36479CED0602}"/>
              </a:ext>
            </a:extLst>
          </p:cNvPr>
          <p:cNvSpPr>
            <a:spLocks noGrp="1"/>
          </p:cNvSpPr>
          <p:nvPr>
            <p:ph type="dt" sz="half" idx="17"/>
          </p:nvPr>
        </p:nvSpPr>
        <p:spPr>
          <a:xfrm>
            <a:off x="7574173" y="4767263"/>
            <a:ext cx="1188720" cy="273844"/>
          </a:xfrm>
          <a:prstGeom prst="rect">
            <a:avLst/>
          </a:prstGeom>
        </p:spPr>
        <p:txBody>
          <a:bodyPr/>
          <a:lstStyle/>
          <a:p>
            <a:fld id="{8721B679-5CFD-5940-A4D8-C71FD276BB8C}" type="datetime4">
              <a:rPr lang="en-US" smtClean="0">
                <a:solidFill>
                  <a:srgbClr val="000000"/>
                </a:solidFill>
              </a:rPr>
              <a:t>August 14, 2023</a:t>
            </a:fld>
            <a:endParaRPr lang="en-US" dirty="0">
              <a:solidFill>
                <a:srgbClr val="000000"/>
              </a:solidFill>
            </a:endParaRPr>
          </a:p>
        </p:txBody>
      </p:sp>
      <p:sp>
        <p:nvSpPr>
          <p:cNvPr id="8" name="Footer Placeholder 7">
            <a:extLst>
              <a:ext uri="{FF2B5EF4-FFF2-40B4-BE49-F238E27FC236}">
                <a16:creationId xmlns:a16="http://schemas.microsoft.com/office/drawing/2014/main" id="{F7CB77F2-1C82-D84E-A0A2-64D9100C23A4}"/>
              </a:ext>
            </a:extLst>
          </p:cNvPr>
          <p:cNvSpPr>
            <a:spLocks noGrp="1"/>
          </p:cNvSpPr>
          <p:nvPr>
            <p:ph type="ftr" sz="quarter" idx="18"/>
          </p:nvPr>
        </p:nvSpPr>
        <p:spPr>
          <a:xfrm>
            <a:off x="3014471" y="4767263"/>
            <a:ext cx="4480560" cy="273844"/>
          </a:xfrm>
          <a:prstGeom prst="rect">
            <a:avLst/>
          </a:prstGeom>
        </p:spPr>
        <p:txBody>
          <a:bodyPr/>
          <a:lstStyle/>
          <a:p>
            <a:r>
              <a:rPr lang="en-US">
                <a:solidFill>
                  <a:srgbClr val="000000"/>
                </a:solidFill>
              </a:rPr>
              <a:t>ADD-130331-USA-EN |</a:t>
            </a:r>
            <a:endParaRPr lang="en-US" dirty="0">
              <a:solidFill>
                <a:srgbClr val="000000"/>
              </a:solidFill>
            </a:endParaRPr>
          </a:p>
        </p:txBody>
      </p:sp>
      <p:sp>
        <p:nvSpPr>
          <p:cNvPr id="15" name="Slide Number Placeholder 14">
            <a:extLst>
              <a:ext uri="{FF2B5EF4-FFF2-40B4-BE49-F238E27FC236}">
                <a16:creationId xmlns:a16="http://schemas.microsoft.com/office/drawing/2014/main" id="{214422C4-5FDF-6C44-83B3-AED5C55522A5}"/>
              </a:ext>
            </a:extLst>
          </p:cNvPr>
          <p:cNvSpPr>
            <a:spLocks noGrp="1"/>
          </p:cNvSpPr>
          <p:nvPr>
            <p:ph type="sldNum" sz="quarter" idx="19"/>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9655909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2331719"/>
            <a:ext cx="8138160" cy="1234440"/>
          </a:xfrm>
        </p:spPr>
        <p:txBody>
          <a:bodyPr wrap="square" rIns="0" bIns="0" anchor="t">
            <a:noAutofit/>
          </a:bodyPr>
          <a:lstStyle>
            <a:lvl1pPr algn="l">
              <a:lnSpc>
                <a:spcPct val="80000"/>
              </a:lnSpc>
              <a:defRPr sz="4400" b="0" cap="none" spc="0" baseline="0">
                <a:solidFill>
                  <a:schemeClr val="bg1"/>
                </a:solidFill>
                <a:latin typeface="+mn-lt"/>
              </a:defRPr>
            </a:lvl1pPr>
          </a:lstStyle>
          <a:p>
            <a:r>
              <a:rPr lang="en-US" dirty="0"/>
              <a:t>Click to edit master title style</a:t>
            </a:r>
          </a:p>
        </p:txBody>
      </p:sp>
      <p:sp>
        <p:nvSpPr>
          <p:cNvPr id="3" name="Text Placeholder 2"/>
          <p:cNvSpPr>
            <a:spLocks noGrp="1"/>
          </p:cNvSpPr>
          <p:nvPr>
            <p:ph type="body" idx="1" hasCustomPrompt="1"/>
          </p:nvPr>
        </p:nvSpPr>
        <p:spPr bwMode="gray">
          <a:xfrm>
            <a:off x="502919" y="1748790"/>
            <a:ext cx="8138159" cy="480060"/>
          </a:xfrm>
        </p:spPr>
        <p:txBody>
          <a:bodyPr rIns="0" bIns="0" anchor="b"/>
          <a:lstStyle>
            <a:lvl1pPr marL="0" indent="0">
              <a:lnSpc>
                <a:spcPct val="100000"/>
              </a:lnSpc>
              <a:buNone/>
              <a:defRPr sz="1800" b="1" cap="all" spc="150" baseline="0">
                <a:solidFill>
                  <a:schemeClr val="bg1"/>
                </a:solidFill>
                <a:latin typeface="Calibri" panose="020F0502020204030204" pitchFamily="34" charset="0"/>
                <a:cs typeface="Calibri" panose="020F050202020403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8" name="Content Placeholder 2">
            <a:extLst>
              <a:ext uri="{FF2B5EF4-FFF2-40B4-BE49-F238E27FC236}">
                <a16:creationId xmlns:a16="http://schemas.microsoft.com/office/drawing/2014/main" id="{532A7BC7-4931-A945-B82A-275C5A50BD97}"/>
              </a:ext>
            </a:extLst>
          </p:cNvPr>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a:solidFill>
                  <a:prstClr val="white"/>
                </a:solidFill>
                <a:latin typeface="Calibri" panose="020F0502020204030204" pitchFamily="34" charset="0"/>
                <a:cs typeface="Calibri" panose="020F0502020204030204" pitchFamily="34" charset="0"/>
              </a:rPr>
              <a:t>Proprietary and confidential — do not distribute</a:t>
            </a:r>
          </a:p>
        </p:txBody>
      </p:sp>
      <p:sp>
        <p:nvSpPr>
          <p:cNvPr id="4" name="Date Placeholder 3">
            <a:extLst>
              <a:ext uri="{FF2B5EF4-FFF2-40B4-BE49-F238E27FC236}">
                <a16:creationId xmlns:a16="http://schemas.microsoft.com/office/drawing/2014/main" id="{DFD5B563-C981-3445-B433-C81A0A9A66CA}"/>
              </a:ext>
            </a:extLst>
          </p:cNvPr>
          <p:cNvSpPr>
            <a:spLocks noGrp="1"/>
          </p:cNvSpPr>
          <p:nvPr>
            <p:ph type="dt" sz="half" idx="10"/>
          </p:nvPr>
        </p:nvSpPr>
        <p:spPr>
          <a:xfrm>
            <a:off x="7574173" y="4767263"/>
            <a:ext cx="1188720" cy="273844"/>
          </a:xfrm>
          <a:prstGeom prst="rect">
            <a:avLst/>
          </a:prstGeom>
        </p:spPr>
        <p:txBody>
          <a:bodyPr/>
          <a:lstStyle>
            <a:lvl1pPr>
              <a:defRPr>
                <a:solidFill>
                  <a:schemeClr val="bg1"/>
                </a:solidFill>
              </a:defRPr>
            </a:lvl1pPr>
          </a:lstStyle>
          <a:p>
            <a:fld id="{FB930174-161D-7C46-B327-D6BEB35342FD}" type="datetime4">
              <a:rPr lang="en-US" smtClean="0"/>
              <a:t>August 14, 2023</a:t>
            </a:fld>
            <a:endParaRPr lang="en-US" dirty="0"/>
          </a:p>
        </p:txBody>
      </p:sp>
      <p:sp>
        <p:nvSpPr>
          <p:cNvPr id="6" name="Footer Placeholder 5">
            <a:extLst>
              <a:ext uri="{FF2B5EF4-FFF2-40B4-BE49-F238E27FC236}">
                <a16:creationId xmlns:a16="http://schemas.microsoft.com/office/drawing/2014/main" id="{464542D3-318F-8843-9538-808EF9CE505A}"/>
              </a:ext>
            </a:extLst>
          </p:cNvPr>
          <p:cNvSpPr>
            <a:spLocks noGrp="1"/>
          </p:cNvSpPr>
          <p:nvPr>
            <p:ph type="ftr" sz="quarter" idx="11"/>
          </p:nvPr>
        </p:nvSpPr>
        <p:spPr>
          <a:xfrm>
            <a:off x="3014471" y="4767263"/>
            <a:ext cx="4480560" cy="273844"/>
          </a:xfrm>
          <a:prstGeom prst="rect">
            <a:avLst/>
          </a:prstGeom>
        </p:spPr>
        <p:txBody>
          <a:bodyPr/>
          <a:lstStyle>
            <a:lvl1pPr>
              <a:defRPr>
                <a:solidFill>
                  <a:schemeClr val="bg1"/>
                </a:solidFill>
              </a:defRPr>
            </a:lvl1pPr>
          </a:lstStyle>
          <a:p>
            <a:r>
              <a:rPr lang="en-US"/>
              <a:t>ADD-130331-USA-EN |</a:t>
            </a:r>
            <a:endParaRPr lang="en-US" dirty="0"/>
          </a:p>
        </p:txBody>
      </p:sp>
      <p:sp>
        <p:nvSpPr>
          <p:cNvPr id="7" name="Slide Number Placeholder 6">
            <a:extLst>
              <a:ext uri="{FF2B5EF4-FFF2-40B4-BE49-F238E27FC236}">
                <a16:creationId xmlns:a16="http://schemas.microsoft.com/office/drawing/2014/main" id="{76DE73C0-F219-B542-85CB-20EAAB0BAC9E}"/>
              </a:ext>
            </a:extLst>
          </p:cNvPr>
          <p:cNvSpPr>
            <a:spLocks noGrp="1"/>
          </p:cNvSpPr>
          <p:nvPr>
            <p:ph type="sldNum" sz="quarter" idx="12"/>
          </p:nvPr>
        </p:nvSpPr>
        <p:spPr>
          <a:xfrm>
            <a:off x="8606290" y="4767263"/>
            <a:ext cx="292608" cy="273844"/>
          </a:xfrm>
          <a:prstGeom prst="rect">
            <a:avLst/>
          </a:prstGeom>
        </p:spPr>
        <p:txBody>
          <a:bodyPr/>
          <a:lstStyle>
            <a:lvl1pPr>
              <a:defRPr>
                <a:solidFill>
                  <a:schemeClr val="bg1"/>
                </a:solidFill>
              </a:defRPr>
            </a:lvl1pPr>
          </a:lstStyle>
          <a:p>
            <a:fld id="{A2885E78-1F86-4A3D-9EE1-B0103B1CEF15}" type="slidenum">
              <a:rPr lang="en-US" smtClean="0"/>
              <a:pPr/>
              <a:t>‹#›</a:t>
            </a:fld>
            <a:endParaRPr lang="en-US" dirty="0"/>
          </a:p>
        </p:txBody>
      </p:sp>
    </p:spTree>
    <p:extLst>
      <p:ext uri="{BB962C8B-B14F-4D97-AF65-F5344CB8AC3E}">
        <p14:creationId xmlns:p14="http://schemas.microsoft.com/office/powerpoint/2010/main" val="137750023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Quote with Solid Background">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bwMode="gray">
          <a:xfrm>
            <a:off x="1371600" y="1508760"/>
            <a:ext cx="6858000" cy="2674620"/>
          </a:xfrm>
        </p:spPr>
        <p:txBody>
          <a:bodyPr/>
          <a:lstStyle>
            <a:lvl1pPr algn="l">
              <a:lnSpc>
                <a:spcPct val="90000"/>
              </a:lnSpc>
              <a:defRPr sz="2800" b="0">
                <a:solidFill>
                  <a:schemeClr val="bg1"/>
                </a:solidFill>
                <a:latin typeface="+mn-lt"/>
              </a:defRPr>
            </a:lvl1pPr>
            <a:lvl2pPr marL="1028700" indent="-171450" algn="l">
              <a:spcBef>
                <a:spcPts val="1350"/>
              </a:spcBef>
              <a:buFont typeface="Arial" panose="020B0604020202020204" pitchFamily="34" charset="0"/>
              <a:buChar char="–"/>
              <a:defRPr sz="1600">
                <a:solidFill>
                  <a:schemeClr val="bg1"/>
                </a:solidFill>
                <a:latin typeface="+mj-lt"/>
              </a:defRPr>
            </a:lvl2pPr>
          </a:lstStyle>
          <a:p>
            <a:pPr lvl="0"/>
            <a:r>
              <a:rPr lang="en-US" dirty="0"/>
              <a:t>Click to edit quote text</a:t>
            </a:r>
          </a:p>
          <a:p>
            <a:pPr lvl="1"/>
            <a:r>
              <a:rPr lang="en-US" dirty="0"/>
              <a:t>Second level for attribution</a:t>
            </a:r>
          </a:p>
        </p:txBody>
      </p:sp>
      <p:sp>
        <p:nvSpPr>
          <p:cNvPr id="8" name="Content Placeholder 2">
            <a:extLst>
              <a:ext uri="{FF2B5EF4-FFF2-40B4-BE49-F238E27FC236}">
                <a16:creationId xmlns:a16="http://schemas.microsoft.com/office/drawing/2014/main" id="{034A08ED-97EE-EA4F-81C1-9D6C41659452}"/>
              </a:ext>
            </a:extLst>
          </p:cNvPr>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a:solidFill>
                  <a:prstClr val="white"/>
                </a:solidFill>
                <a:latin typeface="Calibri" panose="020F0502020204030204" pitchFamily="34" charset="0"/>
                <a:cs typeface="Calibri" panose="020F0502020204030204" pitchFamily="34" charset="0"/>
              </a:rPr>
              <a:t>Proprietary and confidential — do not distribute</a:t>
            </a:r>
          </a:p>
        </p:txBody>
      </p:sp>
      <p:sp>
        <p:nvSpPr>
          <p:cNvPr id="2" name="Date Placeholder 1">
            <a:extLst>
              <a:ext uri="{FF2B5EF4-FFF2-40B4-BE49-F238E27FC236}">
                <a16:creationId xmlns:a16="http://schemas.microsoft.com/office/drawing/2014/main" id="{A1FE4795-CE0C-0248-83D8-C8406F17B463}"/>
              </a:ext>
            </a:extLst>
          </p:cNvPr>
          <p:cNvSpPr>
            <a:spLocks noGrp="1"/>
          </p:cNvSpPr>
          <p:nvPr>
            <p:ph type="dt" sz="half" idx="14"/>
          </p:nvPr>
        </p:nvSpPr>
        <p:spPr>
          <a:xfrm>
            <a:off x="7574173" y="4767263"/>
            <a:ext cx="1188720" cy="273844"/>
          </a:xfrm>
          <a:prstGeom prst="rect">
            <a:avLst/>
          </a:prstGeom>
        </p:spPr>
        <p:txBody>
          <a:bodyPr/>
          <a:lstStyle>
            <a:lvl1pPr>
              <a:defRPr>
                <a:solidFill>
                  <a:schemeClr val="bg1"/>
                </a:solidFill>
              </a:defRPr>
            </a:lvl1pPr>
          </a:lstStyle>
          <a:p>
            <a:fld id="{3AD68693-944F-A142-A05C-B3685A9E0A97}" type="datetime4">
              <a:rPr lang="en-US" smtClean="0"/>
              <a:t>August 14, 2023</a:t>
            </a:fld>
            <a:endParaRPr lang="en-US" dirty="0"/>
          </a:p>
        </p:txBody>
      </p:sp>
      <p:sp>
        <p:nvSpPr>
          <p:cNvPr id="3" name="Footer Placeholder 2">
            <a:extLst>
              <a:ext uri="{FF2B5EF4-FFF2-40B4-BE49-F238E27FC236}">
                <a16:creationId xmlns:a16="http://schemas.microsoft.com/office/drawing/2014/main" id="{8BABC655-C77D-B84E-BF56-870C5C71F79C}"/>
              </a:ext>
            </a:extLst>
          </p:cNvPr>
          <p:cNvSpPr>
            <a:spLocks noGrp="1"/>
          </p:cNvSpPr>
          <p:nvPr>
            <p:ph type="ftr" sz="quarter" idx="15"/>
          </p:nvPr>
        </p:nvSpPr>
        <p:spPr>
          <a:xfrm>
            <a:off x="3014471" y="4767263"/>
            <a:ext cx="4480560" cy="273844"/>
          </a:xfrm>
          <a:prstGeom prst="rect">
            <a:avLst/>
          </a:prstGeom>
        </p:spPr>
        <p:txBody>
          <a:bodyPr/>
          <a:lstStyle>
            <a:lvl1pPr>
              <a:defRPr>
                <a:solidFill>
                  <a:schemeClr val="bg1"/>
                </a:solidFill>
              </a:defRPr>
            </a:lvl1pPr>
          </a:lstStyle>
          <a:p>
            <a:r>
              <a:rPr lang="en-US"/>
              <a:t>ADD-130331-USA-EN |</a:t>
            </a:r>
            <a:endParaRPr lang="en-US" dirty="0"/>
          </a:p>
        </p:txBody>
      </p:sp>
      <p:sp>
        <p:nvSpPr>
          <p:cNvPr id="5" name="Slide Number Placeholder 4">
            <a:extLst>
              <a:ext uri="{FF2B5EF4-FFF2-40B4-BE49-F238E27FC236}">
                <a16:creationId xmlns:a16="http://schemas.microsoft.com/office/drawing/2014/main" id="{7022FFBE-B758-D745-A1BF-9C35837DC7BD}"/>
              </a:ext>
            </a:extLst>
          </p:cNvPr>
          <p:cNvSpPr>
            <a:spLocks noGrp="1"/>
          </p:cNvSpPr>
          <p:nvPr>
            <p:ph type="sldNum" sz="quarter" idx="16"/>
          </p:nvPr>
        </p:nvSpPr>
        <p:spPr>
          <a:xfrm>
            <a:off x="8606290" y="4767263"/>
            <a:ext cx="292608" cy="273844"/>
          </a:xfrm>
          <a:prstGeom prst="rect">
            <a:avLst/>
          </a:prstGeom>
        </p:spPr>
        <p:txBody>
          <a:bodyPr/>
          <a:lstStyle>
            <a:lvl1pPr>
              <a:defRPr>
                <a:solidFill>
                  <a:schemeClr val="bg1"/>
                </a:solidFill>
              </a:defRPr>
            </a:lvl1pPr>
          </a:lstStyle>
          <a:p>
            <a:fld id="{A2885E78-1F86-4A3D-9EE1-B0103B1CEF15}" type="slidenum">
              <a:rPr lang="en-US" smtClean="0"/>
              <a:pPr/>
              <a:t>‹#›</a:t>
            </a:fld>
            <a:endParaRPr lang="en-US" dirty="0"/>
          </a:p>
        </p:txBody>
      </p:sp>
    </p:spTree>
    <p:extLst>
      <p:ext uri="{BB962C8B-B14F-4D97-AF65-F5344CB8AC3E}">
        <p14:creationId xmlns:p14="http://schemas.microsoft.com/office/powerpoint/2010/main" val="368913911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losing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_symbol_wordm_below_w_rgb-01.png">
            <a:extLst>
              <a:ext uri="{FF2B5EF4-FFF2-40B4-BE49-F238E27FC236}">
                <a16:creationId xmlns:a16="http://schemas.microsoft.com/office/drawing/2014/main" id="{1B77479C-2257-C645-A513-C3B568F381A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17441" y="1206347"/>
            <a:ext cx="2509119" cy="2730807"/>
          </a:xfrm>
          <a:prstGeom prst="rect">
            <a:avLst/>
          </a:prstGeom>
        </p:spPr>
      </p:pic>
    </p:spTree>
    <p:extLst>
      <p:ext uri="{BB962C8B-B14F-4D97-AF65-F5344CB8AC3E}">
        <p14:creationId xmlns:p14="http://schemas.microsoft.com/office/powerpoint/2010/main" val="173368705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4D2D3D06-29DB-6C40-AF16-48BD0327BFF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680642" y="939843"/>
            <a:ext cx="3782715" cy="3263814"/>
          </a:xfrm>
          <a:prstGeom prst="rect">
            <a:avLst/>
          </a:prstGeom>
        </p:spPr>
      </p:pic>
    </p:spTree>
    <p:extLst>
      <p:ext uri="{BB962C8B-B14F-4D97-AF65-F5344CB8AC3E}">
        <p14:creationId xmlns:p14="http://schemas.microsoft.com/office/powerpoint/2010/main" val="4323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4">
    <p:bg bwMode="auto">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2331719"/>
            <a:ext cx="8138160" cy="1234440"/>
          </a:xfrm>
        </p:spPr>
        <p:txBody>
          <a:bodyPr rIns="0" bIns="0" anchor="t">
            <a:noAutofit/>
          </a:bodyPr>
          <a:lstStyle>
            <a:lvl1pPr algn="l">
              <a:lnSpc>
                <a:spcPct val="80000"/>
              </a:lnSpc>
              <a:defRPr sz="4400" b="0" cap="none" spc="0" baseline="0">
                <a:solidFill>
                  <a:schemeClr val="tx2"/>
                </a:solidFill>
                <a:latin typeface="+mn-lt"/>
              </a:defRPr>
            </a:lvl1pPr>
          </a:lstStyle>
          <a:p>
            <a:r>
              <a:rPr lang="en-US"/>
              <a:t>Click to edit master title style</a:t>
            </a:r>
          </a:p>
        </p:txBody>
      </p:sp>
      <p:sp>
        <p:nvSpPr>
          <p:cNvPr id="3" name="Text Placeholder 2"/>
          <p:cNvSpPr>
            <a:spLocks noGrp="1"/>
          </p:cNvSpPr>
          <p:nvPr>
            <p:ph type="body" idx="1" hasCustomPrompt="1"/>
          </p:nvPr>
        </p:nvSpPr>
        <p:spPr bwMode="gray">
          <a:xfrm>
            <a:off x="502920" y="1748790"/>
            <a:ext cx="8138160" cy="480060"/>
          </a:xfrm>
        </p:spPr>
        <p:txBody>
          <a:bodyPr rIns="0" bIns="0" anchor="b"/>
          <a:lstStyle>
            <a:lvl1pPr marL="0" indent="0">
              <a:lnSpc>
                <a:spcPct val="100000"/>
              </a:lnSpc>
              <a:buNone/>
              <a:defRPr sz="1800" b="1" cap="all" spc="150" baseline="0">
                <a:solidFill>
                  <a:schemeClr val="tx2"/>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Content Placeholder 2">
            <a:extLst>
              <a:ext uri="{FF2B5EF4-FFF2-40B4-BE49-F238E27FC236}">
                <a16:creationId xmlns:a16="http://schemas.microsoft.com/office/drawing/2014/main" id="{5182E289-DB6C-A242-A61A-A91ACEC63849}"/>
              </a:ext>
            </a:extLst>
          </p:cNvPr>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a:solidFill>
                  <a:schemeClr val="tx2"/>
                </a:solidFill>
                <a:latin typeface="Calibri" panose="020F0502020204030204" pitchFamily="34" charset="0"/>
                <a:cs typeface="Calibri" panose="020F0502020204030204" pitchFamily="34" charset="0"/>
              </a:rPr>
              <a:t>For internal use only. Not for customer distribution.</a:t>
            </a:r>
          </a:p>
        </p:txBody>
      </p:sp>
      <p:sp>
        <p:nvSpPr>
          <p:cNvPr id="5" name="Date Placeholder 4">
            <a:extLst>
              <a:ext uri="{FF2B5EF4-FFF2-40B4-BE49-F238E27FC236}">
                <a16:creationId xmlns:a16="http://schemas.microsoft.com/office/drawing/2014/main" id="{BD9D784A-17EE-8540-9AD6-C90C7A6128D8}"/>
              </a:ext>
            </a:extLst>
          </p:cNvPr>
          <p:cNvSpPr>
            <a:spLocks noGrp="1"/>
          </p:cNvSpPr>
          <p:nvPr>
            <p:ph type="dt" sz="half" idx="10"/>
          </p:nvPr>
        </p:nvSpPr>
        <p:spPr/>
        <p:txBody>
          <a:bodyPr/>
          <a:lstStyle>
            <a:lvl1pPr>
              <a:defRPr>
                <a:solidFill>
                  <a:schemeClr val="tx2"/>
                </a:solidFill>
              </a:defRPr>
            </a:lvl1pPr>
          </a:lstStyle>
          <a:p>
            <a:endParaRPr lang="en-US"/>
          </a:p>
        </p:txBody>
      </p:sp>
      <p:sp>
        <p:nvSpPr>
          <p:cNvPr id="9" name="Footer Placeholder 8">
            <a:extLst>
              <a:ext uri="{FF2B5EF4-FFF2-40B4-BE49-F238E27FC236}">
                <a16:creationId xmlns:a16="http://schemas.microsoft.com/office/drawing/2014/main" id="{426EECFF-26DB-A645-969C-41E74D465C5E}"/>
              </a:ext>
            </a:extLst>
          </p:cNvPr>
          <p:cNvSpPr>
            <a:spLocks noGrp="1"/>
          </p:cNvSpPr>
          <p:nvPr>
            <p:ph type="ftr" sz="quarter" idx="11"/>
          </p:nvPr>
        </p:nvSpPr>
        <p:spPr/>
        <p:txBody>
          <a:bodyPr/>
          <a:lstStyle>
            <a:lvl1pPr>
              <a:defRPr>
                <a:solidFill>
                  <a:schemeClr val="tx2"/>
                </a:solidFill>
              </a:defRPr>
            </a:lvl1pPr>
          </a:lstStyle>
          <a:p>
            <a:r>
              <a:rPr lang="en-US" dirty="0"/>
              <a:t>ADD-140731-USA-EN |</a:t>
            </a:r>
          </a:p>
        </p:txBody>
      </p:sp>
      <p:sp>
        <p:nvSpPr>
          <p:cNvPr id="10" name="Slide Number Placeholder 9">
            <a:extLst>
              <a:ext uri="{FF2B5EF4-FFF2-40B4-BE49-F238E27FC236}">
                <a16:creationId xmlns:a16="http://schemas.microsoft.com/office/drawing/2014/main" id="{E127F3D3-C254-2949-BCDC-E6EA28C223E9}"/>
              </a:ext>
            </a:extLst>
          </p:cNvPr>
          <p:cNvSpPr>
            <a:spLocks noGrp="1"/>
          </p:cNvSpPr>
          <p:nvPr>
            <p:ph type="sldNum" sz="quarter" idx="12"/>
          </p:nvPr>
        </p:nvSpPr>
        <p:spPr/>
        <p:txBody>
          <a:bodyPr/>
          <a:lstStyle>
            <a:lvl1pPr>
              <a:defRPr>
                <a:solidFill>
                  <a:schemeClr val="tx2"/>
                </a:solidFill>
              </a:defRPr>
            </a:lvl1pPr>
          </a:lstStyle>
          <a:p>
            <a:fld id="{A2885E78-1F86-4A3D-9EE1-B0103B1CEF15}" type="slidenum">
              <a:rPr lang="en-US" smtClean="0"/>
              <a:pPr/>
              <a:t>‹#›</a:t>
            </a:fld>
            <a:endParaRPr lang="en-US"/>
          </a:p>
        </p:txBody>
      </p:sp>
    </p:spTree>
    <p:extLst>
      <p:ext uri="{BB962C8B-B14F-4D97-AF65-F5344CB8AC3E}">
        <p14:creationId xmlns:p14="http://schemas.microsoft.com/office/powerpoint/2010/main" val="1365746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1_Section Header 5">
    <p:bg bwMode="auto">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2331719"/>
            <a:ext cx="8138160" cy="1234440"/>
          </a:xfrm>
        </p:spPr>
        <p:txBody>
          <a:bodyPr rIns="0" bIns="0" anchor="t">
            <a:noAutofit/>
          </a:bodyPr>
          <a:lstStyle>
            <a:lvl1pPr algn="l">
              <a:lnSpc>
                <a:spcPct val="80000"/>
              </a:lnSpc>
              <a:defRPr sz="4400" b="0" cap="none" spc="0" baseline="0">
                <a:solidFill>
                  <a:schemeClr val="accent5"/>
                </a:solidFill>
                <a:latin typeface="+mn-lt"/>
              </a:defRPr>
            </a:lvl1pPr>
          </a:lstStyle>
          <a:p>
            <a:r>
              <a:rPr lang="en-US"/>
              <a:t>Click to edit master title style</a:t>
            </a:r>
          </a:p>
        </p:txBody>
      </p:sp>
      <p:sp>
        <p:nvSpPr>
          <p:cNvPr id="3" name="Text Placeholder 2"/>
          <p:cNvSpPr>
            <a:spLocks noGrp="1"/>
          </p:cNvSpPr>
          <p:nvPr>
            <p:ph type="body" idx="1" hasCustomPrompt="1"/>
          </p:nvPr>
        </p:nvSpPr>
        <p:spPr bwMode="gray">
          <a:xfrm>
            <a:off x="502920" y="1748790"/>
            <a:ext cx="8138160" cy="480060"/>
          </a:xfrm>
        </p:spPr>
        <p:txBody>
          <a:bodyPr rIns="0" bIns="0" anchor="b"/>
          <a:lstStyle>
            <a:lvl1pPr marL="0" indent="0">
              <a:lnSpc>
                <a:spcPct val="100000"/>
              </a:lnSpc>
              <a:buNone/>
              <a:defRPr sz="1800" b="1" cap="all" spc="150" baseline="0">
                <a:solidFill>
                  <a:schemeClr val="accent5"/>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Content Placeholder 2">
            <a:extLst>
              <a:ext uri="{FF2B5EF4-FFF2-40B4-BE49-F238E27FC236}">
                <a16:creationId xmlns:a16="http://schemas.microsoft.com/office/drawing/2014/main" id="{1662EB05-CB27-8440-947F-E784E41E075B}"/>
              </a:ext>
            </a:extLst>
          </p:cNvPr>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a:solidFill>
                  <a:schemeClr val="tx1"/>
                </a:solidFill>
                <a:latin typeface="Calibri" panose="020F0502020204030204" pitchFamily="34" charset="0"/>
                <a:cs typeface="Calibri" panose="020F0502020204030204" pitchFamily="34" charset="0"/>
              </a:rPr>
              <a:t>For internal use only. Not for customer distribution.</a:t>
            </a:r>
          </a:p>
        </p:txBody>
      </p:sp>
      <p:sp>
        <p:nvSpPr>
          <p:cNvPr id="6" name="Date Placeholder 5">
            <a:extLst>
              <a:ext uri="{FF2B5EF4-FFF2-40B4-BE49-F238E27FC236}">
                <a16:creationId xmlns:a16="http://schemas.microsoft.com/office/drawing/2014/main" id="{7D28EDCD-9001-5C43-974E-DB4B56C12870}"/>
              </a:ext>
            </a:extLst>
          </p:cNvPr>
          <p:cNvSpPr>
            <a:spLocks noGrp="1"/>
          </p:cNvSpPr>
          <p:nvPr>
            <p:ph type="dt" sz="half" idx="10"/>
          </p:nvPr>
        </p:nvSpPr>
        <p:spPr/>
        <p:txBody>
          <a:bodyPr/>
          <a:lstStyle/>
          <a:p>
            <a:endParaRPr lang="en-US">
              <a:solidFill>
                <a:srgbClr val="000000"/>
              </a:solidFill>
            </a:endParaRPr>
          </a:p>
        </p:txBody>
      </p:sp>
      <p:sp>
        <p:nvSpPr>
          <p:cNvPr id="9" name="Footer Placeholder 8">
            <a:extLst>
              <a:ext uri="{FF2B5EF4-FFF2-40B4-BE49-F238E27FC236}">
                <a16:creationId xmlns:a16="http://schemas.microsoft.com/office/drawing/2014/main" id="{B7BFCF82-5F4C-2544-944E-652F42A3E50F}"/>
              </a:ext>
            </a:extLst>
          </p:cNvPr>
          <p:cNvSpPr>
            <a:spLocks noGrp="1"/>
          </p:cNvSpPr>
          <p:nvPr>
            <p:ph type="ftr" sz="quarter" idx="11"/>
          </p:nvPr>
        </p:nvSpPr>
        <p:spPr/>
        <p:txBody>
          <a:bodyPr/>
          <a:lstStyle/>
          <a:p>
            <a:r>
              <a:rPr lang="en-US" dirty="0"/>
              <a:t>ADD-140731-USA-EN |</a:t>
            </a:r>
          </a:p>
        </p:txBody>
      </p:sp>
      <p:sp>
        <p:nvSpPr>
          <p:cNvPr id="10" name="Slide Number Placeholder 9">
            <a:extLst>
              <a:ext uri="{FF2B5EF4-FFF2-40B4-BE49-F238E27FC236}">
                <a16:creationId xmlns:a16="http://schemas.microsoft.com/office/drawing/2014/main" id="{95D949DE-2B71-364F-87AD-7D92574EAEC0}"/>
              </a:ext>
            </a:extLst>
          </p:cNvPr>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11490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Quote with Solid Background">
    <p:bg bwMode="auto">
      <p:bgPr>
        <a:solidFill>
          <a:schemeClr val="accent5"/>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bwMode="gray">
          <a:xfrm>
            <a:off x="1371600" y="1508760"/>
            <a:ext cx="6858000" cy="2674620"/>
          </a:xfrm>
        </p:spPr>
        <p:txBody>
          <a:bodyPr/>
          <a:lstStyle>
            <a:lvl1pPr algn="l">
              <a:lnSpc>
                <a:spcPct val="90000"/>
              </a:lnSpc>
              <a:defRPr sz="2800" b="0">
                <a:solidFill>
                  <a:schemeClr val="bg1"/>
                </a:solidFill>
                <a:latin typeface="+mn-lt"/>
              </a:defRPr>
            </a:lvl1pPr>
            <a:lvl2pPr marL="1371600" indent="-228600" algn="l">
              <a:spcBef>
                <a:spcPts val="1800"/>
              </a:spcBef>
              <a:buFont typeface="Arial" panose="020B0604020202020204" pitchFamily="34" charset="0"/>
              <a:buChar char="–"/>
              <a:defRPr sz="1800">
                <a:solidFill>
                  <a:schemeClr val="bg1"/>
                </a:solidFill>
                <a:latin typeface="+mj-lt"/>
              </a:defRPr>
            </a:lvl2pPr>
          </a:lstStyle>
          <a:p>
            <a:pPr lvl="0"/>
            <a:r>
              <a:rPr lang="en-US"/>
              <a:t>Click to edit quote text</a:t>
            </a:r>
          </a:p>
          <a:p>
            <a:pPr lvl="1"/>
            <a:r>
              <a:rPr lang="en-US"/>
              <a:t>Second level for attribution</a:t>
            </a:r>
          </a:p>
        </p:txBody>
      </p:sp>
      <p:sp>
        <p:nvSpPr>
          <p:cNvPr id="8" name="Content Placeholder 2">
            <a:extLst>
              <a:ext uri="{FF2B5EF4-FFF2-40B4-BE49-F238E27FC236}">
                <a16:creationId xmlns:a16="http://schemas.microsoft.com/office/drawing/2014/main" id="{2B3D4D3D-9B44-704E-8B68-9168800E391F}"/>
              </a:ext>
            </a:extLst>
          </p:cNvPr>
          <p:cNvSpPr txBox="1">
            <a:spLocks/>
          </p:cNvSpPr>
          <p:nvPr userDrawn="1"/>
        </p:nvSpPr>
        <p:spPr bwMode="gray">
          <a:xfrm>
            <a:off x="502920" y="4675982"/>
            <a:ext cx="2729229" cy="365125"/>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198563" algn="ctr"/>
                <a:tab pos="8229600" algn="r"/>
              </a:tabLst>
            </a:pPr>
            <a:r>
              <a:rPr lang="en-US" sz="1000">
                <a:solidFill>
                  <a:schemeClr val="bg1"/>
                </a:solidFill>
                <a:latin typeface="Calibri" panose="020F0502020204030204" pitchFamily="34" charset="0"/>
                <a:cs typeface="Calibri" panose="020F0502020204030204" pitchFamily="34" charset="0"/>
              </a:rPr>
              <a:t>For internal use only. Not for customer distribution.</a:t>
            </a:r>
          </a:p>
        </p:txBody>
      </p:sp>
      <p:sp>
        <p:nvSpPr>
          <p:cNvPr id="4" name="Date Placeholder 3">
            <a:extLst>
              <a:ext uri="{FF2B5EF4-FFF2-40B4-BE49-F238E27FC236}">
                <a16:creationId xmlns:a16="http://schemas.microsoft.com/office/drawing/2014/main" id="{BF7F0912-30CD-FF49-8025-67CFEBDAB20D}"/>
              </a:ext>
            </a:extLst>
          </p:cNvPr>
          <p:cNvSpPr>
            <a:spLocks noGrp="1"/>
          </p:cNvSpPr>
          <p:nvPr>
            <p:ph type="dt" sz="half" idx="14"/>
          </p:nvPr>
        </p:nvSpPr>
        <p:spPr/>
        <p:txBody>
          <a:bodyPr/>
          <a:lstStyle>
            <a:lvl1pPr>
              <a:defRPr>
                <a:solidFill>
                  <a:schemeClr val="bg1"/>
                </a:solidFill>
              </a:defRPr>
            </a:lvl1pPr>
          </a:lstStyle>
          <a:p>
            <a:endParaRPr lang="en-US"/>
          </a:p>
        </p:txBody>
      </p:sp>
      <p:sp>
        <p:nvSpPr>
          <p:cNvPr id="6" name="Footer Placeholder 5">
            <a:extLst>
              <a:ext uri="{FF2B5EF4-FFF2-40B4-BE49-F238E27FC236}">
                <a16:creationId xmlns:a16="http://schemas.microsoft.com/office/drawing/2014/main" id="{7F6D0B3A-6CC1-CA4C-AE3F-D20261FDA207}"/>
              </a:ext>
            </a:extLst>
          </p:cNvPr>
          <p:cNvSpPr>
            <a:spLocks noGrp="1"/>
          </p:cNvSpPr>
          <p:nvPr>
            <p:ph type="ftr" sz="quarter" idx="15"/>
          </p:nvPr>
        </p:nvSpPr>
        <p:spPr/>
        <p:txBody>
          <a:bodyPr/>
          <a:lstStyle>
            <a:lvl1pPr>
              <a:defRPr>
                <a:solidFill>
                  <a:schemeClr val="bg1"/>
                </a:solidFill>
              </a:defRPr>
            </a:lvl1pPr>
          </a:lstStyle>
          <a:p>
            <a:r>
              <a:rPr lang="en-US" dirty="0"/>
              <a:t>ADD-140731-USA-EN |</a:t>
            </a:r>
          </a:p>
        </p:txBody>
      </p:sp>
      <p:sp>
        <p:nvSpPr>
          <p:cNvPr id="9" name="Slide Number Placeholder 8">
            <a:extLst>
              <a:ext uri="{FF2B5EF4-FFF2-40B4-BE49-F238E27FC236}">
                <a16:creationId xmlns:a16="http://schemas.microsoft.com/office/drawing/2014/main" id="{3601CC73-1635-B245-BC58-2FCF431E6F15}"/>
              </a:ext>
            </a:extLst>
          </p:cNvPr>
          <p:cNvSpPr>
            <a:spLocks noGrp="1"/>
          </p:cNvSpPr>
          <p:nvPr>
            <p:ph type="sldNum" sz="quarter" idx="16"/>
          </p:nvPr>
        </p:nvSpPr>
        <p:spPr/>
        <p:txBody>
          <a:bodyPr/>
          <a:lstStyle>
            <a:lvl1pPr>
              <a:defRPr>
                <a:solidFill>
                  <a:schemeClr val="bg1"/>
                </a:solidFill>
              </a:defRPr>
            </a:lvl1pPr>
          </a:lstStyle>
          <a:p>
            <a:fld id="{A2885E78-1F86-4A3D-9EE1-B0103B1CEF15}" type="slidenum">
              <a:rPr lang="en-US" smtClean="0"/>
              <a:pPr/>
              <a:t>‹#›</a:t>
            </a:fld>
            <a:endParaRPr lang="en-US"/>
          </a:p>
        </p:txBody>
      </p:sp>
    </p:spTree>
    <p:extLst>
      <p:ext uri="{BB962C8B-B14F-4D97-AF65-F5344CB8AC3E}">
        <p14:creationId xmlns:p14="http://schemas.microsoft.com/office/powerpoint/2010/main" val="3208624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bwMode="gray">
      <p:bgPr>
        <a:solidFill>
          <a:schemeClr val="bg1"/>
        </a:solidFill>
        <a:effectLst/>
      </p:bgPr>
    </p:bg>
    <p:spTree>
      <p:nvGrpSpPr>
        <p:cNvPr id="1" name=""/>
        <p:cNvGrpSpPr/>
        <p:nvPr/>
      </p:nvGrpSpPr>
      <p:grpSpPr>
        <a:xfrm>
          <a:off x="0" y="0"/>
          <a:ext cx="0" cy="0"/>
          <a:chOff x="0" y="0"/>
          <a:chExt cx="0" cy="0"/>
        </a:xfrm>
      </p:grpSpPr>
      <p:sp>
        <p:nvSpPr>
          <p:cNvPr id="10" name="Content Placeholder 2"/>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a:solidFill>
                  <a:schemeClr val="tx1"/>
                </a:solidFill>
                <a:latin typeface="Calibri" panose="020F0502020204030204" pitchFamily="34" charset="0"/>
                <a:cs typeface="Calibri" panose="020F0502020204030204" pitchFamily="34" charset="0"/>
              </a:rPr>
              <a:t>For internal use only. Not for customer distribution.</a:t>
            </a:r>
          </a:p>
        </p:txBody>
      </p:sp>
      <p:sp>
        <p:nvSpPr>
          <p:cNvPr id="2" name="Title 1"/>
          <p:cNvSpPr>
            <a:spLocks noGrp="1"/>
          </p:cNvSpPr>
          <p:nvPr>
            <p:ph type="ctrTitle" hasCustomPrompt="1"/>
          </p:nvPr>
        </p:nvSpPr>
        <p:spPr bwMode="gray">
          <a:xfrm>
            <a:off x="502919" y="2330054"/>
            <a:ext cx="8138161" cy="1234440"/>
          </a:xfrm>
        </p:spPr>
        <p:txBody>
          <a:bodyPr/>
          <a:lstStyle>
            <a:lvl1pPr algn="l">
              <a:lnSpc>
                <a:spcPct val="90000"/>
              </a:lnSpc>
              <a:defRPr sz="4400" b="0" cap="none" spc="0" baseline="0">
                <a:solidFill>
                  <a:schemeClr val="tx1"/>
                </a:solidFill>
                <a:latin typeface="+mn-lt"/>
              </a:defRPr>
            </a:lvl1pPr>
          </a:lstStyle>
          <a:p>
            <a:r>
              <a:rPr lang="en-US"/>
              <a:t>Click to edit master title style</a:t>
            </a:r>
          </a:p>
        </p:txBody>
      </p:sp>
      <p:sp>
        <p:nvSpPr>
          <p:cNvPr id="3" name="Subtitle 2"/>
          <p:cNvSpPr>
            <a:spLocks noGrp="1"/>
          </p:cNvSpPr>
          <p:nvPr>
            <p:ph type="subTitle" idx="1" hasCustomPrompt="1"/>
          </p:nvPr>
        </p:nvSpPr>
        <p:spPr bwMode="gray">
          <a:xfrm>
            <a:off x="502919" y="1749981"/>
            <a:ext cx="8138161" cy="480060"/>
          </a:xfrm>
        </p:spPr>
        <p:txBody>
          <a:bodyPr rIns="0" bIns="0" anchor="b" anchorCtr="0"/>
          <a:lstStyle>
            <a:lvl1pPr marL="0" indent="0" algn="l">
              <a:lnSpc>
                <a:spcPct val="100000"/>
              </a:lnSpc>
              <a:buNone/>
              <a:defRPr sz="1800" b="1" cap="all" spc="150" baseline="0">
                <a:solidFill>
                  <a:schemeClr val="accent5"/>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bwMode="gray">
          <a:xfrm>
            <a:off x="502920" y="3701654"/>
            <a:ext cx="4846320" cy="480060"/>
          </a:xfrm>
        </p:spPr>
        <p:txBody>
          <a:bodyPr/>
          <a:lstStyle>
            <a:lvl1pPr>
              <a:defRPr sz="1400" b="0" i="0">
                <a:solidFill>
                  <a:schemeClr val="tx1"/>
                </a:solidFill>
                <a:latin typeface="+mn-lt"/>
              </a:defRPr>
            </a:lvl1pPr>
          </a:lstStyle>
          <a:p>
            <a:pPr lvl="0"/>
            <a:r>
              <a:rPr lang="en-US"/>
              <a:t>Click to edit date</a:t>
            </a:r>
          </a:p>
        </p:txBody>
      </p:sp>
      <p:pic>
        <p:nvPicPr>
          <p:cNvPr id="6" name="Picture 5"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8869" y="114301"/>
            <a:ext cx="1371600" cy="112177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0650" y="65675"/>
            <a:ext cx="1335866" cy="1452398"/>
          </a:xfrm>
          <a:prstGeom prst="rect">
            <a:avLst/>
          </a:prstGeom>
        </p:spPr>
      </p:pic>
    </p:spTree>
    <p:extLst>
      <p:ext uri="{BB962C8B-B14F-4D97-AF65-F5344CB8AC3E}">
        <p14:creationId xmlns:p14="http://schemas.microsoft.com/office/powerpoint/2010/main" val="615865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p:bg bwMode="auto">
      <p:bgPr>
        <a:solidFill>
          <a:schemeClr val="accent5"/>
        </a:solidFill>
        <a:effectLst/>
      </p:bgPr>
    </p:bg>
    <p:spTree>
      <p:nvGrpSpPr>
        <p:cNvPr id="1" name=""/>
        <p:cNvGrpSpPr/>
        <p:nvPr/>
      </p:nvGrpSpPr>
      <p:grpSpPr>
        <a:xfrm>
          <a:off x="0" y="0"/>
          <a:ext cx="0" cy="0"/>
          <a:chOff x="0" y="0"/>
          <a:chExt cx="0" cy="0"/>
        </a:xfrm>
      </p:grpSpPr>
      <p:pic>
        <p:nvPicPr>
          <p:cNvPr id="3" name="Picture 2"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17441" y="1206347"/>
            <a:ext cx="2509119" cy="2730807"/>
          </a:xfrm>
          <a:prstGeom prst="rect">
            <a:avLst/>
          </a:prstGeom>
        </p:spPr>
      </p:pic>
    </p:spTree>
    <p:extLst>
      <p:ext uri="{BB962C8B-B14F-4D97-AF65-F5344CB8AC3E}">
        <p14:creationId xmlns:p14="http://schemas.microsoft.com/office/powerpoint/2010/main" val="1081178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bwMode="auto">
      <p:bgPr>
        <a:solidFill>
          <a:schemeClr val="accent5"/>
        </a:solidFill>
        <a:effectLst/>
      </p:bgPr>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6BE25BFE-C141-9744-B07B-AF2EDC44630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680642" y="939843"/>
            <a:ext cx="3782715" cy="3263814"/>
          </a:xfrm>
          <a:prstGeom prst="rect">
            <a:avLst/>
          </a:prstGeom>
        </p:spPr>
      </p:pic>
    </p:spTree>
    <p:extLst>
      <p:ext uri="{BB962C8B-B14F-4D97-AF65-F5344CB8AC3E}">
        <p14:creationId xmlns:p14="http://schemas.microsoft.com/office/powerpoint/2010/main" val="3858943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bwMode="auto">
      <p:bgPr>
        <a:solidFill>
          <a:schemeClr val="bg1"/>
        </a:solidFill>
        <a:effectLst/>
      </p:bgPr>
    </p:bg>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FB2401FE-F4C2-2F41-96EB-19CCF77CEB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0338" y="1064196"/>
            <a:ext cx="2753140" cy="2998956"/>
          </a:xfrm>
          <a:prstGeom prst="rect">
            <a:avLst/>
          </a:prstGeom>
        </p:spPr>
      </p:pic>
    </p:spTree>
    <p:extLst>
      <p:ext uri="{BB962C8B-B14F-4D97-AF65-F5344CB8AC3E}">
        <p14:creationId xmlns:p14="http://schemas.microsoft.com/office/powerpoint/2010/main" val="1736849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bwMode="auto">
      <p:bgPr>
        <a:solidFill>
          <a:schemeClr val="bg1"/>
        </a:solidFill>
        <a:effectLst/>
      </p:bgPr>
    </p:bg>
    <p:spTree>
      <p:nvGrpSpPr>
        <p:cNvPr id="1" name=""/>
        <p:cNvGrpSpPr/>
        <p:nvPr/>
      </p:nvGrpSpPr>
      <p:grpSpPr>
        <a:xfrm>
          <a:off x="0" y="0"/>
          <a:ext cx="0" cy="0"/>
          <a:chOff x="0" y="0"/>
          <a:chExt cx="0" cy="0"/>
        </a:xfrm>
      </p:grpSpPr>
      <p:pic>
        <p:nvPicPr>
          <p:cNvPr id="8" name="Picture 7" descr="A picture containing object, clock&#10;&#10;Description automatically generated">
            <a:extLst>
              <a:ext uri="{FF2B5EF4-FFF2-40B4-BE49-F238E27FC236}">
                <a16:creationId xmlns:a16="http://schemas.microsoft.com/office/drawing/2014/main" id="{F55B8B0A-46E6-934B-8DD2-A634F37ABC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6510" y="393405"/>
            <a:ext cx="4735158" cy="4359352"/>
          </a:xfrm>
          <a:prstGeom prst="rect">
            <a:avLst/>
          </a:prstGeom>
        </p:spPr>
      </p:pic>
    </p:spTree>
    <p:extLst>
      <p:ext uri="{BB962C8B-B14F-4D97-AF65-F5344CB8AC3E}">
        <p14:creationId xmlns:p14="http://schemas.microsoft.com/office/powerpoint/2010/main" val="571276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19" y="2330054"/>
            <a:ext cx="8138161" cy="1234440"/>
          </a:xfrm>
        </p:spPr>
        <p:txBody>
          <a:bodyPr/>
          <a:lstStyle>
            <a:lvl1pPr algn="l">
              <a:lnSpc>
                <a:spcPct val="90000"/>
              </a:lnSpc>
              <a:defRPr sz="4400" b="0" cap="none" spc="0" baseline="0">
                <a:solidFill>
                  <a:schemeClr val="bg1"/>
                </a:solidFill>
                <a:latin typeface="+mn-lt"/>
              </a:defRPr>
            </a:lvl1pPr>
          </a:lstStyle>
          <a:p>
            <a:r>
              <a:rPr lang="en-US"/>
              <a:t>Click to edit master title style</a:t>
            </a:r>
          </a:p>
        </p:txBody>
      </p:sp>
      <p:sp>
        <p:nvSpPr>
          <p:cNvPr id="3" name="Subtitle 2"/>
          <p:cNvSpPr>
            <a:spLocks noGrp="1"/>
          </p:cNvSpPr>
          <p:nvPr>
            <p:ph type="subTitle" idx="1" hasCustomPrompt="1"/>
          </p:nvPr>
        </p:nvSpPr>
        <p:spPr bwMode="gray">
          <a:xfrm>
            <a:off x="502920" y="1749981"/>
            <a:ext cx="8138160" cy="480060"/>
          </a:xfrm>
        </p:spPr>
        <p:txBody>
          <a:bodyPr rIns="0" bIns="0" anchor="b" anchorCtr="0"/>
          <a:lstStyle>
            <a:lvl1pPr marL="0" indent="0" algn="l">
              <a:lnSpc>
                <a:spcPct val="100000"/>
              </a:lnSpc>
              <a:buNone/>
              <a:defRPr sz="1800" b="1" cap="all" spc="113" baseline="0">
                <a:solidFill>
                  <a:schemeClr val="bg1"/>
                </a:solidFill>
                <a:latin typeface="Calibri" panose="020F0502020204030204" pitchFamily="34" charset="0"/>
                <a:cs typeface="Calibri" panose="020F050202020403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bwMode="gray">
          <a:xfrm>
            <a:off x="502920" y="3701654"/>
            <a:ext cx="4846320" cy="480060"/>
          </a:xfrm>
        </p:spPr>
        <p:txBody>
          <a:bodyPr/>
          <a:lstStyle>
            <a:lvl1pPr>
              <a:defRPr sz="1400" b="0" i="0">
                <a:solidFill>
                  <a:schemeClr val="bg1"/>
                </a:solidFill>
                <a:latin typeface="+mn-lt"/>
              </a:defRPr>
            </a:lvl1pPr>
          </a:lstStyle>
          <a:p>
            <a:pPr lvl="0"/>
            <a:r>
              <a:rPr lang="en-US"/>
              <a:t>Click to edit date</a:t>
            </a:r>
          </a:p>
        </p:txBody>
      </p:sp>
      <p:pic>
        <p:nvPicPr>
          <p:cNvPr id="7" name="Picture 6" descr="A_symbol_wordm_below_w_rgb-01.png">
            <a:extLst>
              <a:ext uri="{FF2B5EF4-FFF2-40B4-BE49-F238E27FC236}">
                <a16:creationId xmlns:a16="http://schemas.microsoft.com/office/drawing/2014/main" id="{9E010671-E31C-9E4C-8544-E8E1B034989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7472" y="137160"/>
            <a:ext cx="1188720" cy="1302056"/>
          </a:xfrm>
          <a:prstGeom prst="rect">
            <a:avLst/>
          </a:prstGeom>
        </p:spPr>
      </p:pic>
      <p:sp>
        <p:nvSpPr>
          <p:cNvPr id="8" name="Content Placeholder 2">
            <a:extLst>
              <a:ext uri="{FF2B5EF4-FFF2-40B4-BE49-F238E27FC236}">
                <a16:creationId xmlns:a16="http://schemas.microsoft.com/office/drawing/2014/main" id="{690AADAA-9820-8543-97DA-5B711143BBF8}"/>
              </a:ext>
            </a:extLst>
          </p:cNvPr>
          <p:cNvSpPr txBox="1">
            <a:spLocks/>
          </p:cNvSpPr>
          <p:nvPr userDrawn="1"/>
        </p:nvSpPr>
        <p:spPr bwMode="gray">
          <a:xfrm>
            <a:off x="502920" y="4675982"/>
            <a:ext cx="8448979" cy="365125"/>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198563" algn="ctr"/>
                <a:tab pos="8229600" algn="r"/>
              </a:tabLst>
            </a:pPr>
            <a:r>
              <a:rPr lang="en-US" sz="1000" dirty="0">
                <a:solidFill>
                  <a:schemeClr val="bg1"/>
                </a:solidFill>
                <a:latin typeface="Calibri" panose="020F0502020204030204" pitchFamily="34" charset="0"/>
                <a:cs typeface="Calibri" panose="020F0502020204030204" pitchFamily="34" charset="0"/>
              </a:rPr>
              <a:t>Proprietary and confidential — do not distribute 	</a:t>
            </a:r>
          </a:p>
        </p:txBody>
      </p:sp>
    </p:spTree>
    <p:extLst>
      <p:ext uri="{BB962C8B-B14F-4D97-AF65-F5344CB8AC3E}">
        <p14:creationId xmlns:p14="http://schemas.microsoft.com/office/powerpoint/2010/main" val="4256791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Alternat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20" y="1383030"/>
            <a:ext cx="8138160" cy="1234440"/>
          </a:xfrm>
        </p:spPr>
        <p:txBody>
          <a:bodyPr/>
          <a:lstStyle>
            <a:lvl1pPr algn="l">
              <a:lnSpc>
                <a:spcPct val="90000"/>
              </a:lnSpc>
              <a:defRPr sz="4400" b="0" cap="none" spc="0" baseline="0">
                <a:solidFill>
                  <a:schemeClr val="bg1"/>
                </a:solidFill>
                <a:latin typeface="+mn-lt"/>
              </a:defRPr>
            </a:lvl1pPr>
          </a:lstStyle>
          <a:p>
            <a:r>
              <a:rPr lang="en-US"/>
              <a:t>Click to edit master title style</a:t>
            </a:r>
          </a:p>
        </p:txBody>
      </p:sp>
      <p:sp>
        <p:nvSpPr>
          <p:cNvPr id="3" name="Subtitle 2"/>
          <p:cNvSpPr>
            <a:spLocks noGrp="1"/>
          </p:cNvSpPr>
          <p:nvPr>
            <p:ph type="subTitle" idx="1" hasCustomPrompt="1"/>
          </p:nvPr>
        </p:nvSpPr>
        <p:spPr bwMode="gray">
          <a:xfrm>
            <a:off x="502920" y="800100"/>
            <a:ext cx="8138160" cy="480060"/>
          </a:xfrm>
        </p:spPr>
        <p:txBody>
          <a:bodyPr rIns="0" bIns="0" anchor="b" anchorCtr="0"/>
          <a:lstStyle>
            <a:lvl1pPr marL="0" indent="0" algn="l">
              <a:lnSpc>
                <a:spcPct val="100000"/>
              </a:lnSpc>
              <a:buNone/>
              <a:defRPr sz="1800" b="1" cap="all" spc="113" baseline="0">
                <a:solidFill>
                  <a:schemeClr val="bg1"/>
                </a:solidFill>
                <a:latin typeface="Calibri" panose="020F0502020204030204" pitchFamily="34" charset="0"/>
                <a:cs typeface="Calibri" panose="020F050202020403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bwMode="gray">
          <a:xfrm>
            <a:off x="502920" y="2743200"/>
            <a:ext cx="4846320" cy="480060"/>
          </a:xfrm>
        </p:spPr>
        <p:txBody>
          <a:bodyPr/>
          <a:lstStyle>
            <a:lvl1pPr>
              <a:defRPr sz="1050" b="0" i="0">
                <a:solidFill>
                  <a:schemeClr val="bg1"/>
                </a:solidFill>
                <a:latin typeface="+mn-lt"/>
              </a:defRPr>
            </a:lvl1pPr>
          </a:lstStyle>
          <a:p>
            <a:pPr lvl="0"/>
            <a:r>
              <a:rPr lang="en-US"/>
              <a:t>Click to edit date</a:t>
            </a:r>
          </a:p>
        </p:txBody>
      </p:sp>
      <p:pic>
        <p:nvPicPr>
          <p:cNvPr id="7" name="Picture 6" descr="A_symbol_wordm_below_w_rgb-01.png">
            <a:extLst>
              <a:ext uri="{FF2B5EF4-FFF2-40B4-BE49-F238E27FC236}">
                <a16:creationId xmlns:a16="http://schemas.microsoft.com/office/drawing/2014/main" id="{C94890F9-47AE-8E43-8455-4D2644A592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16232" y="3714751"/>
            <a:ext cx="1190552" cy="1301372"/>
          </a:xfrm>
          <a:prstGeom prst="rect">
            <a:avLst/>
          </a:prstGeom>
        </p:spPr>
      </p:pic>
      <p:sp>
        <p:nvSpPr>
          <p:cNvPr id="9" name="Content Placeholder 2">
            <a:extLst>
              <a:ext uri="{FF2B5EF4-FFF2-40B4-BE49-F238E27FC236}">
                <a16:creationId xmlns:a16="http://schemas.microsoft.com/office/drawing/2014/main" id="{F40FDAF4-86F7-894E-A0A1-D9E352A13251}"/>
              </a:ext>
            </a:extLst>
          </p:cNvPr>
          <p:cNvSpPr txBox="1">
            <a:spLocks/>
          </p:cNvSpPr>
          <p:nvPr userDrawn="1"/>
        </p:nvSpPr>
        <p:spPr bwMode="gray">
          <a:xfrm>
            <a:off x="502920" y="4675982"/>
            <a:ext cx="8448979" cy="365125"/>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198563" algn="ctr"/>
                <a:tab pos="8229600" algn="r"/>
              </a:tabLst>
            </a:pPr>
            <a:r>
              <a:rPr lang="en-US" sz="1000" dirty="0">
                <a:solidFill>
                  <a:schemeClr val="bg1"/>
                </a:solidFill>
                <a:latin typeface="Calibri" panose="020F0502020204030204" pitchFamily="34" charset="0"/>
                <a:cs typeface="Calibri" panose="020F0502020204030204" pitchFamily="34" charset="0"/>
              </a:rPr>
              <a:t>Proprietary and confidential — do not distribute 	</a:t>
            </a:r>
          </a:p>
        </p:txBody>
      </p:sp>
    </p:spTree>
    <p:extLst>
      <p:ext uri="{BB962C8B-B14F-4D97-AF65-F5344CB8AC3E}">
        <p14:creationId xmlns:p14="http://schemas.microsoft.com/office/powerpoint/2010/main" val="31479689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bg>
      <p:bgPr>
        <a:no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600075"/>
            <a:ext cx="8138160" cy="357188"/>
          </a:xfrm>
        </p:spPr>
        <p:txBody>
          <a:bodyPr/>
          <a:lstStyle>
            <a:lvl1pPr>
              <a:defRPr cap="none" baseline="0"/>
            </a:lvl1pPr>
          </a:lstStyle>
          <a:p>
            <a:r>
              <a:rPr lang="en-US"/>
              <a:t>Click to edit master title style</a:t>
            </a:r>
          </a:p>
        </p:txBody>
      </p:sp>
      <p:sp>
        <p:nvSpPr>
          <p:cNvPr id="3" name="Content Placeholder 2"/>
          <p:cNvSpPr>
            <a:spLocks noGrp="1"/>
          </p:cNvSpPr>
          <p:nvPr>
            <p:ph idx="1" hasCustomPrompt="1"/>
          </p:nvPr>
        </p:nvSpPr>
        <p:spPr>
          <a:xfrm>
            <a:off x="502920" y="1096566"/>
            <a:ext cx="8138160" cy="3566160"/>
          </a:xfrm>
        </p:spPr>
        <p:txBody>
          <a:bodyPr/>
          <a:lstStyle>
            <a:lvl2pPr>
              <a:defRPr sz="1600"/>
            </a:lvl2pPr>
            <a:lvl3pPr marL="349250" indent="-177800">
              <a:tabLst/>
              <a:defRPr sz="1400"/>
            </a:lvl3pPr>
            <a:lvl4pPr>
              <a:defRPr sz="1200"/>
            </a:lvl4pPr>
            <a:lvl5pPr>
              <a:defRPr sz="1200"/>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0" name="Text Placeholder 9">
            <a:extLst>
              <a:ext uri="{FF2B5EF4-FFF2-40B4-BE49-F238E27FC236}">
                <a16:creationId xmlns:a16="http://schemas.microsoft.com/office/drawing/2014/main" id="{E16D6E74-3911-4251-9210-E9AF0CB4653E}"/>
              </a:ext>
            </a:extLst>
          </p:cNvPr>
          <p:cNvSpPr>
            <a:spLocks noGrp="1"/>
          </p:cNvSpPr>
          <p:nvPr>
            <p:ph type="body" sz="quarter" idx="10"/>
          </p:nvPr>
        </p:nvSpPr>
        <p:spPr>
          <a:xfrm>
            <a:off x="502921" y="338465"/>
            <a:ext cx="5241925" cy="261610"/>
          </a:xfrm>
        </p:spPr>
        <p:txBody>
          <a:bodyPr>
            <a:spAutoFit/>
          </a:bodyPr>
          <a:lstStyle>
            <a:lvl1pPr>
              <a:defRPr sz="1400" b="0" cap="all" spc="150" baseline="0">
                <a:solidFill>
                  <a:schemeClr val="tx2"/>
                </a:solidFill>
              </a:defRPr>
            </a:lvl1pPr>
            <a:lvl2pPr marL="0" indent="0">
              <a:buNone/>
              <a:defRPr/>
            </a:lvl2pPr>
          </a:lstStyle>
          <a:p>
            <a:pPr lvl="0"/>
            <a:r>
              <a:rPr lang="en-US"/>
              <a:t>Click to edit Master text styles</a:t>
            </a:r>
          </a:p>
        </p:txBody>
      </p:sp>
      <p:sp>
        <p:nvSpPr>
          <p:cNvPr id="4" name="Date Placeholder 3">
            <a:extLst>
              <a:ext uri="{FF2B5EF4-FFF2-40B4-BE49-F238E27FC236}">
                <a16:creationId xmlns:a16="http://schemas.microsoft.com/office/drawing/2014/main" id="{5C7AA22D-E27A-6342-9579-458D556A0993}"/>
              </a:ext>
            </a:extLst>
          </p:cNvPr>
          <p:cNvSpPr>
            <a:spLocks noGrp="1"/>
          </p:cNvSpPr>
          <p:nvPr>
            <p:ph type="dt" sz="half" idx="11"/>
          </p:nvPr>
        </p:nvSpPr>
        <p:spPr>
          <a:xfrm>
            <a:off x="7574173" y="4767263"/>
            <a:ext cx="1188720" cy="273844"/>
          </a:xfrm>
          <a:prstGeom prst="rect">
            <a:avLst/>
          </a:prstGeom>
        </p:spPr>
        <p:txBody>
          <a:bodyPr/>
          <a:lstStyle/>
          <a:p>
            <a:endParaRPr lang="en-US">
              <a:solidFill>
                <a:srgbClr val="000000"/>
              </a:solidFill>
            </a:endParaRPr>
          </a:p>
        </p:txBody>
      </p:sp>
      <p:sp>
        <p:nvSpPr>
          <p:cNvPr id="5" name="Footer Placeholder 4">
            <a:extLst>
              <a:ext uri="{FF2B5EF4-FFF2-40B4-BE49-F238E27FC236}">
                <a16:creationId xmlns:a16="http://schemas.microsoft.com/office/drawing/2014/main" id="{DB2417DF-6927-B041-B327-E0C5FD138005}"/>
              </a:ext>
            </a:extLst>
          </p:cNvPr>
          <p:cNvSpPr>
            <a:spLocks noGrp="1"/>
          </p:cNvSpPr>
          <p:nvPr>
            <p:ph type="ftr" sz="quarter" idx="12"/>
          </p:nvPr>
        </p:nvSpPr>
        <p:spPr>
          <a:xfrm>
            <a:off x="3014471" y="4767263"/>
            <a:ext cx="4480560" cy="273844"/>
          </a:xfrm>
          <a:prstGeom prst="rect">
            <a:avLst/>
          </a:prstGeom>
        </p:spPr>
        <p:txBody>
          <a:bodyPr/>
          <a:lstStyle/>
          <a:p>
            <a:r>
              <a:rPr lang="en-US" dirty="0">
                <a:solidFill>
                  <a:srgbClr val="000000"/>
                </a:solidFill>
              </a:rPr>
              <a:t>ADD-140731-USA-EN |</a:t>
            </a:r>
          </a:p>
        </p:txBody>
      </p:sp>
      <p:sp>
        <p:nvSpPr>
          <p:cNvPr id="6" name="Slide Number Placeholder 5">
            <a:extLst>
              <a:ext uri="{FF2B5EF4-FFF2-40B4-BE49-F238E27FC236}">
                <a16:creationId xmlns:a16="http://schemas.microsoft.com/office/drawing/2014/main" id="{68B21329-E83B-9D46-8841-038C635C31DA}"/>
              </a:ext>
            </a:extLst>
          </p:cNvPr>
          <p:cNvSpPr>
            <a:spLocks noGrp="1"/>
          </p:cNvSpPr>
          <p:nvPr>
            <p:ph type="sldNum" sz="quarter" idx="13"/>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8240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Long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600075"/>
            <a:ext cx="8138161" cy="360045"/>
          </a:xfrm>
        </p:spPr>
        <p:txBody>
          <a:bodyPr/>
          <a:lstStyle>
            <a:lvl1pPr>
              <a:defRPr cap="none" baseline="0"/>
            </a:lvl1pPr>
          </a:lstStyle>
          <a:p>
            <a:r>
              <a:rPr lang="en-US"/>
              <a:t>Click to edit master title style</a:t>
            </a:r>
          </a:p>
        </p:txBody>
      </p:sp>
      <p:sp>
        <p:nvSpPr>
          <p:cNvPr id="3" name="Content Placeholder 2"/>
          <p:cNvSpPr>
            <a:spLocks noGrp="1"/>
          </p:cNvSpPr>
          <p:nvPr>
            <p:ph idx="1"/>
          </p:nvPr>
        </p:nvSpPr>
        <p:spPr>
          <a:xfrm>
            <a:off x="502921" y="1097280"/>
            <a:ext cx="8138160" cy="3566160"/>
          </a:xfrm>
        </p:spPr>
        <p:txBody>
          <a:bodyPr/>
          <a:lstStyle>
            <a:lvl1pPr>
              <a:spcBef>
                <a:spcPts val="1350"/>
              </a:spcBef>
              <a:defRPr sz="1600" b="0">
                <a:solidFill>
                  <a:schemeClr val="tx1"/>
                </a:solidFill>
                <a:latin typeface="+mn-lt"/>
              </a:defRPr>
            </a:lvl1pPr>
            <a:lvl2pPr>
              <a:defRPr sz="1400"/>
            </a:lvl2pPr>
          </a:lstStyle>
          <a:p>
            <a:pPr lvl="0"/>
            <a:r>
              <a:rPr lang="en-US" dirty="0"/>
              <a:t>Click to edit Master text styles</a:t>
            </a:r>
          </a:p>
          <a:p>
            <a:pPr lvl="1"/>
            <a:r>
              <a:rPr lang="en-US" dirty="0"/>
              <a:t>Second level</a:t>
            </a:r>
          </a:p>
        </p:txBody>
      </p:sp>
      <p:sp>
        <p:nvSpPr>
          <p:cNvPr id="9" name="Text Placeholder 9">
            <a:extLst>
              <a:ext uri="{FF2B5EF4-FFF2-40B4-BE49-F238E27FC236}">
                <a16:creationId xmlns:a16="http://schemas.microsoft.com/office/drawing/2014/main" id="{E0BB469F-5963-41EE-862C-3D8AFB9BBB59}"/>
              </a:ext>
            </a:extLst>
          </p:cNvPr>
          <p:cNvSpPr>
            <a:spLocks noGrp="1"/>
          </p:cNvSpPr>
          <p:nvPr>
            <p:ph type="body" sz="quarter" idx="10"/>
          </p:nvPr>
        </p:nvSpPr>
        <p:spPr>
          <a:xfrm>
            <a:off x="502921" y="338465"/>
            <a:ext cx="5241925" cy="261610"/>
          </a:xfrm>
        </p:spPr>
        <p:txBody>
          <a:bodyPr>
            <a:spAutoFit/>
          </a:bodyPr>
          <a:lstStyle>
            <a:lvl1pPr>
              <a:defRPr sz="1400" b="0" cap="all" spc="150" baseline="0">
                <a:solidFill>
                  <a:schemeClr val="tx2"/>
                </a:solidFill>
              </a:defRPr>
            </a:lvl1pPr>
            <a:lvl2pPr marL="0" indent="0">
              <a:buNone/>
              <a:defRPr/>
            </a:lvl2pPr>
          </a:lstStyle>
          <a:p>
            <a:pPr lvl="0"/>
            <a:r>
              <a:rPr lang="en-US"/>
              <a:t>Click to edit Master text styles</a:t>
            </a:r>
          </a:p>
        </p:txBody>
      </p:sp>
      <p:sp>
        <p:nvSpPr>
          <p:cNvPr id="4" name="Date Placeholder 3">
            <a:extLst>
              <a:ext uri="{FF2B5EF4-FFF2-40B4-BE49-F238E27FC236}">
                <a16:creationId xmlns:a16="http://schemas.microsoft.com/office/drawing/2014/main" id="{123D917F-0F37-7B4E-B18A-63A5DB6E1543}"/>
              </a:ext>
            </a:extLst>
          </p:cNvPr>
          <p:cNvSpPr>
            <a:spLocks noGrp="1"/>
          </p:cNvSpPr>
          <p:nvPr>
            <p:ph type="dt" sz="half" idx="11"/>
          </p:nvPr>
        </p:nvSpPr>
        <p:spPr>
          <a:xfrm>
            <a:off x="7574173" y="4767263"/>
            <a:ext cx="1188720" cy="273844"/>
          </a:xfrm>
          <a:prstGeom prst="rect">
            <a:avLst/>
          </a:prstGeom>
        </p:spPr>
        <p:txBody>
          <a:bodyPr/>
          <a:lstStyle/>
          <a:p>
            <a:endParaRPr lang="en-US">
              <a:solidFill>
                <a:srgbClr val="000000"/>
              </a:solidFill>
            </a:endParaRPr>
          </a:p>
        </p:txBody>
      </p:sp>
      <p:sp>
        <p:nvSpPr>
          <p:cNvPr id="5" name="Footer Placeholder 4">
            <a:extLst>
              <a:ext uri="{FF2B5EF4-FFF2-40B4-BE49-F238E27FC236}">
                <a16:creationId xmlns:a16="http://schemas.microsoft.com/office/drawing/2014/main" id="{90B10D56-912D-7E47-95C7-239C34447C41}"/>
              </a:ext>
            </a:extLst>
          </p:cNvPr>
          <p:cNvSpPr>
            <a:spLocks noGrp="1"/>
          </p:cNvSpPr>
          <p:nvPr>
            <p:ph type="ftr" sz="quarter" idx="12"/>
          </p:nvPr>
        </p:nvSpPr>
        <p:spPr>
          <a:xfrm>
            <a:off x="3014471" y="4767263"/>
            <a:ext cx="448056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ADD-140731-USA-EN |</a:t>
            </a:r>
            <a:endParaRPr lang="en-US" dirty="0">
              <a:solidFill>
                <a:srgbClr val="000000"/>
              </a:solidFill>
            </a:endParaRPr>
          </a:p>
        </p:txBody>
      </p:sp>
      <p:sp>
        <p:nvSpPr>
          <p:cNvPr id="6" name="Slide Number Placeholder 5">
            <a:extLst>
              <a:ext uri="{FF2B5EF4-FFF2-40B4-BE49-F238E27FC236}">
                <a16:creationId xmlns:a16="http://schemas.microsoft.com/office/drawing/2014/main" id="{CE95FDA5-2187-9240-AC5D-A3C5551AA248}"/>
              </a:ext>
            </a:extLst>
          </p:cNvPr>
          <p:cNvSpPr>
            <a:spLocks noGrp="1"/>
          </p:cNvSpPr>
          <p:nvPr>
            <p:ph type="sldNum" sz="quarter" idx="13"/>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05430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Long Content">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EBBC6B44-1A66-4C17-802D-CD6F3BEB84DB}"/>
              </a:ext>
            </a:extLst>
          </p:cNvPr>
          <p:cNvSpPr>
            <a:spLocks noGrp="1"/>
          </p:cNvSpPr>
          <p:nvPr>
            <p:ph type="pic" sz="quarter" idx="14" hasCustomPrompt="1"/>
          </p:nvPr>
        </p:nvSpPr>
        <p:spPr>
          <a:xfrm>
            <a:off x="1" y="0"/>
            <a:ext cx="9144000" cy="5143500"/>
          </a:xfrm>
          <a:solidFill>
            <a:schemeClr val="bg2"/>
          </a:solidFill>
          <a:ln>
            <a:noFill/>
          </a:ln>
          <a:effectLst/>
        </p:spPr>
        <p:txBody>
          <a:bodyPr lIns="365760" rIns="365760" anchor="ctr" anchorCtr="1"/>
          <a:lstStyle>
            <a:lvl1pPr marL="3776663" indent="0" algn="l">
              <a:tabLst/>
              <a:defRPr sz="1800" b="0" baseline="0">
                <a:solidFill>
                  <a:schemeClr val="tx2"/>
                </a:solidFill>
                <a:latin typeface="+mn-lt"/>
              </a:defRPr>
            </a:lvl1pPr>
          </a:lstStyle>
          <a:p>
            <a:r>
              <a:rPr lang="en-US"/>
              <a:t>Insert an image or chart </a:t>
            </a:r>
            <a:br>
              <a:rPr lang="en-US"/>
            </a:br>
            <a:r>
              <a:rPr lang="en-US"/>
              <a:t>within this placeholder </a:t>
            </a:r>
          </a:p>
        </p:txBody>
      </p:sp>
      <p:sp>
        <p:nvSpPr>
          <p:cNvPr id="2" name="Title 1"/>
          <p:cNvSpPr>
            <a:spLocks noGrp="1"/>
          </p:cNvSpPr>
          <p:nvPr>
            <p:ph type="title" hasCustomPrompt="1"/>
          </p:nvPr>
        </p:nvSpPr>
        <p:spPr>
          <a:xfrm>
            <a:off x="502920" y="600075"/>
            <a:ext cx="3822192" cy="360045"/>
          </a:xfrm>
        </p:spPr>
        <p:txBody>
          <a:bodyPr/>
          <a:lstStyle>
            <a:lvl1pPr>
              <a:defRPr cap="none" baseline="0">
                <a:solidFill>
                  <a:schemeClr val="accent5"/>
                </a:solidFill>
              </a:defRPr>
            </a:lvl1pPr>
          </a:lstStyle>
          <a:p>
            <a:r>
              <a:rPr lang="en-US"/>
              <a:t>Click to edit master title style</a:t>
            </a:r>
          </a:p>
        </p:txBody>
      </p:sp>
      <p:sp>
        <p:nvSpPr>
          <p:cNvPr id="3" name="Content Placeholder 2"/>
          <p:cNvSpPr>
            <a:spLocks noGrp="1"/>
          </p:cNvSpPr>
          <p:nvPr>
            <p:ph idx="1"/>
          </p:nvPr>
        </p:nvSpPr>
        <p:spPr>
          <a:xfrm>
            <a:off x="502920" y="1411941"/>
            <a:ext cx="3822192" cy="3251499"/>
          </a:xfrm>
        </p:spPr>
        <p:txBody>
          <a:bodyPr/>
          <a:lstStyle>
            <a:lvl1pPr>
              <a:spcBef>
                <a:spcPts val="1350"/>
              </a:spcBef>
              <a:defRPr sz="1600" b="0">
                <a:solidFill>
                  <a:schemeClr val="tx1"/>
                </a:solidFill>
                <a:latin typeface="+mn-lt"/>
              </a:defRPr>
            </a:lvl1pPr>
            <a:lvl2pPr>
              <a:defRPr sz="1400">
                <a:solidFill>
                  <a:schemeClr val="tx1"/>
                </a:solidFill>
              </a:defRPr>
            </a:lvl2pPr>
          </a:lstStyle>
          <a:p>
            <a:pPr lvl="0"/>
            <a:r>
              <a:rPr lang="en-US"/>
              <a:t>Click to edit Master text styles</a:t>
            </a:r>
          </a:p>
          <a:p>
            <a:pPr lvl="1"/>
            <a:r>
              <a:rPr lang="en-US"/>
              <a:t>Second level</a:t>
            </a:r>
          </a:p>
        </p:txBody>
      </p:sp>
      <p:sp>
        <p:nvSpPr>
          <p:cNvPr id="9" name="Text Placeholder 9">
            <a:extLst>
              <a:ext uri="{FF2B5EF4-FFF2-40B4-BE49-F238E27FC236}">
                <a16:creationId xmlns:a16="http://schemas.microsoft.com/office/drawing/2014/main" id="{E0BB469F-5963-41EE-862C-3D8AFB9BBB59}"/>
              </a:ext>
            </a:extLst>
          </p:cNvPr>
          <p:cNvSpPr>
            <a:spLocks noGrp="1"/>
          </p:cNvSpPr>
          <p:nvPr>
            <p:ph type="body" sz="quarter" idx="10"/>
          </p:nvPr>
        </p:nvSpPr>
        <p:spPr>
          <a:xfrm>
            <a:off x="502921" y="338465"/>
            <a:ext cx="3822192" cy="261610"/>
          </a:xfrm>
        </p:spPr>
        <p:txBody>
          <a:bodyPr wrap="square">
            <a:spAutoFit/>
          </a:bodyPr>
          <a:lstStyle>
            <a:lvl1pPr>
              <a:defRPr sz="1400" b="0" cap="all" spc="150" baseline="0">
                <a:solidFill>
                  <a:schemeClr val="tx2"/>
                </a:solidFill>
              </a:defRPr>
            </a:lvl1pPr>
            <a:lvl2pPr marL="0" indent="0">
              <a:buNone/>
              <a:defRPr/>
            </a:lvl2pPr>
          </a:lstStyle>
          <a:p>
            <a:pPr lvl="0"/>
            <a:r>
              <a:rPr lang="en-US"/>
              <a:t>Click to edit Master text styles</a:t>
            </a:r>
          </a:p>
        </p:txBody>
      </p:sp>
      <p:sp>
        <p:nvSpPr>
          <p:cNvPr id="10" name="Content Placeholder 2">
            <a:extLst>
              <a:ext uri="{FF2B5EF4-FFF2-40B4-BE49-F238E27FC236}">
                <a16:creationId xmlns:a16="http://schemas.microsoft.com/office/drawing/2014/main" id="{A034A722-DA59-6549-A348-DA8EBBE75338}"/>
              </a:ext>
            </a:extLst>
          </p:cNvPr>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198563" algn="ctr"/>
                <a:tab pos="8229600" algn="r"/>
              </a:tabLst>
            </a:pPr>
            <a:r>
              <a:rPr lang="en-US" sz="1000" dirty="0">
                <a:solidFill>
                  <a:schemeClr val="tx1"/>
                </a:solidFill>
                <a:latin typeface="Calibri" panose="020F0502020204030204" pitchFamily="34" charset="0"/>
                <a:cs typeface="Calibri" panose="020F0502020204030204" pitchFamily="34" charset="0"/>
              </a:rPr>
              <a:t>Proprietary and confidential — do not distribute 	</a:t>
            </a:r>
          </a:p>
        </p:txBody>
      </p:sp>
      <p:sp>
        <p:nvSpPr>
          <p:cNvPr id="4" name="Date Placeholder 3">
            <a:extLst>
              <a:ext uri="{FF2B5EF4-FFF2-40B4-BE49-F238E27FC236}">
                <a16:creationId xmlns:a16="http://schemas.microsoft.com/office/drawing/2014/main" id="{AA78EAE6-6DC8-654C-8A40-A5FE90F6FB11}"/>
              </a:ext>
            </a:extLst>
          </p:cNvPr>
          <p:cNvSpPr>
            <a:spLocks noGrp="1"/>
          </p:cNvSpPr>
          <p:nvPr>
            <p:ph type="dt" sz="half" idx="15"/>
          </p:nvPr>
        </p:nvSpPr>
        <p:spPr>
          <a:xfrm>
            <a:off x="7574173" y="4767263"/>
            <a:ext cx="1188720" cy="273844"/>
          </a:xfrm>
          <a:prstGeom prst="rect">
            <a:avLst/>
          </a:prstGeom>
        </p:spPr>
        <p:txBody>
          <a:bodyPr/>
          <a:lstStyle/>
          <a:p>
            <a:endParaRPr lang="en-US">
              <a:solidFill>
                <a:srgbClr val="000000"/>
              </a:solidFill>
            </a:endParaRPr>
          </a:p>
        </p:txBody>
      </p:sp>
      <p:sp>
        <p:nvSpPr>
          <p:cNvPr id="6" name="Footer Placeholder 5">
            <a:extLst>
              <a:ext uri="{FF2B5EF4-FFF2-40B4-BE49-F238E27FC236}">
                <a16:creationId xmlns:a16="http://schemas.microsoft.com/office/drawing/2014/main" id="{F8A94FB0-7CD0-3140-9378-D7ECA08B075B}"/>
              </a:ext>
            </a:extLst>
          </p:cNvPr>
          <p:cNvSpPr>
            <a:spLocks noGrp="1"/>
          </p:cNvSpPr>
          <p:nvPr>
            <p:ph type="ftr" sz="quarter" idx="16"/>
          </p:nvPr>
        </p:nvSpPr>
        <p:spPr>
          <a:xfrm>
            <a:off x="3014471" y="4767263"/>
            <a:ext cx="448056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ADD-140731-USA-EN |</a:t>
            </a:r>
          </a:p>
        </p:txBody>
      </p:sp>
      <p:sp>
        <p:nvSpPr>
          <p:cNvPr id="7" name="Slide Number Placeholder 6">
            <a:extLst>
              <a:ext uri="{FF2B5EF4-FFF2-40B4-BE49-F238E27FC236}">
                <a16:creationId xmlns:a16="http://schemas.microsoft.com/office/drawing/2014/main" id="{F0A97271-89D7-3940-BDDA-E8732ED22AF4}"/>
              </a:ext>
            </a:extLst>
          </p:cNvPr>
          <p:cNvSpPr>
            <a:spLocks noGrp="1"/>
          </p:cNvSpPr>
          <p:nvPr>
            <p:ph type="sldNum" sz="quarter" idx="17"/>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40942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Long Content">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EBBC6B44-1A66-4C17-802D-CD6F3BEB84DB}"/>
              </a:ext>
            </a:extLst>
          </p:cNvPr>
          <p:cNvSpPr>
            <a:spLocks noGrp="1"/>
          </p:cNvSpPr>
          <p:nvPr>
            <p:ph type="pic" sz="quarter" idx="14" hasCustomPrompt="1"/>
          </p:nvPr>
        </p:nvSpPr>
        <p:spPr>
          <a:xfrm>
            <a:off x="1" y="0"/>
            <a:ext cx="9144000" cy="5143500"/>
          </a:xfrm>
          <a:solidFill>
            <a:schemeClr val="bg2"/>
          </a:solidFill>
          <a:ln>
            <a:noFill/>
          </a:ln>
          <a:effectLst/>
        </p:spPr>
        <p:txBody>
          <a:bodyPr lIns="0" rIns="0" anchor="ctr" anchorCtr="0"/>
          <a:lstStyle>
            <a:lvl1pPr marL="695325" indent="0" algn="l">
              <a:tabLst/>
              <a:defRPr sz="1800" b="0" baseline="0">
                <a:solidFill>
                  <a:schemeClr val="tx2"/>
                </a:solidFill>
                <a:latin typeface="+mn-lt"/>
              </a:defRPr>
            </a:lvl1pPr>
          </a:lstStyle>
          <a:p>
            <a:r>
              <a:rPr lang="en-US"/>
              <a:t>Insert an image or chart </a:t>
            </a:r>
            <a:br>
              <a:rPr lang="en-US"/>
            </a:br>
            <a:r>
              <a:rPr lang="en-US"/>
              <a:t>within this placeholder </a:t>
            </a:r>
          </a:p>
        </p:txBody>
      </p:sp>
      <p:sp>
        <p:nvSpPr>
          <p:cNvPr id="2" name="Title 1"/>
          <p:cNvSpPr>
            <a:spLocks noGrp="1"/>
          </p:cNvSpPr>
          <p:nvPr>
            <p:ph type="title" hasCustomPrompt="1"/>
          </p:nvPr>
        </p:nvSpPr>
        <p:spPr>
          <a:xfrm>
            <a:off x="4818887" y="600075"/>
            <a:ext cx="3822192" cy="360045"/>
          </a:xfrm>
        </p:spPr>
        <p:txBody>
          <a:bodyPr/>
          <a:lstStyle>
            <a:lvl1pPr>
              <a:defRPr cap="none" baseline="0">
                <a:solidFill>
                  <a:schemeClr val="accent5"/>
                </a:solidFill>
              </a:defRPr>
            </a:lvl1pPr>
          </a:lstStyle>
          <a:p>
            <a:r>
              <a:rPr lang="en-US"/>
              <a:t>Click to edit master title style</a:t>
            </a:r>
          </a:p>
        </p:txBody>
      </p:sp>
      <p:sp>
        <p:nvSpPr>
          <p:cNvPr id="3" name="Content Placeholder 2"/>
          <p:cNvSpPr>
            <a:spLocks noGrp="1"/>
          </p:cNvSpPr>
          <p:nvPr>
            <p:ph idx="1"/>
          </p:nvPr>
        </p:nvSpPr>
        <p:spPr>
          <a:xfrm>
            <a:off x="4818887" y="1411941"/>
            <a:ext cx="3822192" cy="3251499"/>
          </a:xfrm>
        </p:spPr>
        <p:txBody>
          <a:bodyPr/>
          <a:lstStyle>
            <a:lvl1pPr>
              <a:spcBef>
                <a:spcPts val="1350"/>
              </a:spcBef>
              <a:defRPr sz="1600" b="0">
                <a:solidFill>
                  <a:schemeClr val="tx1"/>
                </a:solidFill>
                <a:latin typeface="+mn-lt"/>
              </a:defRPr>
            </a:lvl1pPr>
            <a:lvl2pPr>
              <a:defRPr sz="1400">
                <a:solidFill>
                  <a:schemeClr val="tx1"/>
                </a:solidFill>
              </a:defRPr>
            </a:lvl2pPr>
          </a:lstStyle>
          <a:p>
            <a:pPr lvl="0"/>
            <a:r>
              <a:rPr lang="en-US"/>
              <a:t>Click to edit Master text styles</a:t>
            </a:r>
          </a:p>
          <a:p>
            <a:pPr lvl="1"/>
            <a:r>
              <a:rPr lang="en-US"/>
              <a:t>Second level</a:t>
            </a:r>
          </a:p>
        </p:txBody>
      </p:sp>
      <p:sp>
        <p:nvSpPr>
          <p:cNvPr id="9" name="Text Placeholder 9">
            <a:extLst>
              <a:ext uri="{FF2B5EF4-FFF2-40B4-BE49-F238E27FC236}">
                <a16:creationId xmlns:a16="http://schemas.microsoft.com/office/drawing/2014/main" id="{E0BB469F-5963-41EE-862C-3D8AFB9BBB59}"/>
              </a:ext>
            </a:extLst>
          </p:cNvPr>
          <p:cNvSpPr>
            <a:spLocks noGrp="1"/>
          </p:cNvSpPr>
          <p:nvPr>
            <p:ph type="body" sz="quarter" idx="10"/>
          </p:nvPr>
        </p:nvSpPr>
        <p:spPr>
          <a:xfrm>
            <a:off x="4818888" y="338465"/>
            <a:ext cx="3822192" cy="261610"/>
          </a:xfrm>
        </p:spPr>
        <p:txBody>
          <a:bodyPr wrap="square">
            <a:spAutoFit/>
          </a:bodyPr>
          <a:lstStyle>
            <a:lvl1pPr>
              <a:defRPr sz="1400" b="0" cap="all" spc="150" baseline="0">
                <a:solidFill>
                  <a:schemeClr val="tx2"/>
                </a:solidFill>
              </a:defRPr>
            </a:lvl1pPr>
            <a:lvl2pPr marL="0" indent="0">
              <a:buNone/>
              <a:defRPr/>
            </a:lvl2pPr>
          </a:lstStyle>
          <a:p>
            <a:pPr lvl="0"/>
            <a:r>
              <a:rPr lang="en-US"/>
              <a:t>Click to edit Master text styles</a:t>
            </a:r>
          </a:p>
        </p:txBody>
      </p:sp>
      <p:sp>
        <p:nvSpPr>
          <p:cNvPr id="10" name="Content Placeholder 2">
            <a:extLst>
              <a:ext uri="{FF2B5EF4-FFF2-40B4-BE49-F238E27FC236}">
                <a16:creationId xmlns:a16="http://schemas.microsoft.com/office/drawing/2014/main" id="{3B13AB03-50FB-5F40-BA11-224275C7A134}"/>
              </a:ext>
            </a:extLst>
          </p:cNvPr>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198563" algn="ctr"/>
                <a:tab pos="8229600" algn="r"/>
              </a:tabLst>
            </a:pPr>
            <a:r>
              <a:rPr lang="en-US" sz="1000" dirty="0">
                <a:solidFill>
                  <a:schemeClr val="tx1"/>
                </a:solidFill>
                <a:latin typeface="Calibri" panose="020F0502020204030204" pitchFamily="34" charset="0"/>
                <a:cs typeface="Calibri" panose="020F0502020204030204" pitchFamily="34" charset="0"/>
              </a:rPr>
              <a:t>Proprietary and confidential — do not distribute 	</a:t>
            </a:r>
          </a:p>
        </p:txBody>
      </p:sp>
      <p:sp>
        <p:nvSpPr>
          <p:cNvPr id="4" name="Date Placeholder 3">
            <a:extLst>
              <a:ext uri="{FF2B5EF4-FFF2-40B4-BE49-F238E27FC236}">
                <a16:creationId xmlns:a16="http://schemas.microsoft.com/office/drawing/2014/main" id="{AD85EFC9-7A05-D14F-B393-E57FE67BF277}"/>
              </a:ext>
            </a:extLst>
          </p:cNvPr>
          <p:cNvSpPr>
            <a:spLocks noGrp="1"/>
          </p:cNvSpPr>
          <p:nvPr>
            <p:ph type="dt" sz="half" idx="15"/>
          </p:nvPr>
        </p:nvSpPr>
        <p:spPr>
          <a:xfrm>
            <a:off x="7574173" y="4767263"/>
            <a:ext cx="1188720" cy="273844"/>
          </a:xfrm>
          <a:prstGeom prst="rect">
            <a:avLst/>
          </a:prstGeom>
        </p:spPr>
        <p:txBody>
          <a:bodyPr/>
          <a:lstStyle/>
          <a:p>
            <a:endParaRPr lang="en-US">
              <a:solidFill>
                <a:srgbClr val="000000"/>
              </a:solidFill>
            </a:endParaRPr>
          </a:p>
        </p:txBody>
      </p:sp>
      <p:sp>
        <p:nvSpPr>
          <p:cNvPr id="6" name="Footer Placeholder 5">
            <a:extLst>
              <a:ext uri="{FF2B5EF4-FFF2-40B4-BE49-F238E27FC236}">
                <a16:creationId xmlns:a16="http://schemas.microsoft.com/office/drawing/2014/main" id="{5D7ACC8A-5A5B-304F-A0A5-2B67278D55F2}"/>
              </a:ext>
            </a:extLst>
          </p:cNvPr>
          <p:cNvSpPr>
            <a:spLocks noGrp="1"/>
          </p:cNvSpPr>
          <p:nvPr>
            <p:ph type="ftr" sz="quarter" idx="16"/>
          </p:nvPr>
        </p:nvSpPr>
        <p:spPr>
          <a:xfrm>
            <a:off x="3014471" y="4767263"/>
            <a:ext cx="448056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ADD-140731-USA-EN |</a:t>
            </a:r>
          </a:p>
        </p:txBody>
      </p:sp>
      <p:sp>
        <p:nvSpPr>
          <p:cNvPr id="7" name="Slide Number Placeholder 6">
            <a:extLst>
              <a:ext uri="{FF2B5EF4-FFF2-40B4-BE49-F238E27FC236}">
                <a16:creationId xmlns:a16="http://schemas.microsoft.com/office/drawing/2014/main" id="{84CBB76E-8B30-FE41-AC9B-CF9877C09101}"/>
              </a:ext>
            </a:extLst>
          </p:cNvPr>
          <p:cNvSpPr>
            <a:spLocks noGrp="1"/>
          </p:cNvSpPr>
          <p:nvPr>
            <p:ph type="sldNum" sz="quarter" idx="17"/>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97937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Alternate">
    <p:bg bwMode="gray">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19" y="1383030"/>
            <a:ext cx="8138161" cy="1234440"/>
          </a:xfrm>
        </p:spPr>
        <p:txBody>
          <a:bodyPr/>
          <a:lstStyle>
            <a:lvl1pPr algn="l">
              <a:lnSpc>
                <a:spcPct val="90000"/>
              </a:lnSpc>
              <a:defRPr sz="4400" b="0" cap="none" spc="0" baseline="0">
                <a:solidFill>
                  <a:schemeClr val="bg1"/>
                </a:solidFill>
                <a:latin typeface="+mn-lt"/>
              </a:defRPr>
            </a:lvl1pPr>
          </a:lstStyle>
          <a:p>
            <a:r>
              <a:rPr lang="en-US"/>
              <a:t>Click to edit master title style</a:t>
            </a:r>
          </a:p>
        </p:txBody>
      </p:sp>
      <p:sp>
        <p:nvSpPr>
          <p:cNvPr id="3" name="Subtitle 2"/>
          <p:cNvSpPr>
            <a:spLocks noGrp="1"/>
          </p:cNvSpPr>
          <p:nvPr>
            <p:ph type="subTitle" idx="1" hasCustomPrompt="1"/>
          </p:nvPr>
        </p:nvSpPr>
        <p:spPr bwMode="gray">
          <a:xfrm>
            <a:off x="502919" y="800100"/>
            <a:ext cx="8138161" cy="480060"/>
          </a:xfrm>
        </p:spPr>
        <p:txBody>
          <a:bodyPr rIns="0" bIns="0" anchor="b" anchorCtr="0"/>
          <a:lstStyle>
            <a:lvl1pPr marL="0" indent="0" algn="l">
              <a:lnSpc>
                <a:spcPct val="100000"/>
              </a:lnSpc>
              <a:buNone/>
              <a:defRPr sz="1800" b="1" cap="all" spc="150" baseline="0">
                <a:solidFill>
                  <a:schemeClr val="tx2"/>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Content Placeholder 2"/>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a:solidFill>
                  <a:prstClr val="white"/>
                </a:solidFill>
                <a:latin typeface="Calibri" panose="020F0502020204030204" pitchFamily="34" charset="0"/>
                <a:cs typeface="Calibri" panose="020F0502020204030204" pitchFamily="34" charset="0"/>
              </a:rPr>
              <a:t>For internal use only. Not for customer distribution.</a:t>
            </a:r>
          </a:p>
        </p:txBody>
      </p:sp>
      <p:sp>
        <p:nvSpPr>
          <p:cNvPr id="5" name="Text Placeholder 4"/>
          <p:cNvSpPr>
            <a:spLocks noGrp="1"/>
          </p:cNvSpPr>
          <p:nvPr>
            <p:ph type="body" sz="quarter" idx="10" hasCustomPrompt="1"/>
          </p:nvPr>
        </p:nvSpPr>
        <p:spPr bwMode="gray">
          <a:xfrm>
            <a:off x="502920" y="2743200"/>
            <a:ext cx="4846320" cy="480060"/>
          </a:xfrm>
        </p:spPr>
        <p:txBody>
          <a:bodyPr/>
          <a:lstStyle>
            <a:lvl1pPr>
              <a:defRPr sz="1400" b="0" i="0">
                <a:solidFill>
                  <a:schemeClr val="bg1"/>
                </a:solidFill>
                <a:latin typeface="+mn-lt"/>
              </a:defRPr>
            </a:lvl1pPr>
          </a:lstStyle>
          <a:p>
            <a:pPr lvl="0"/>
            <a:r>
              <a:rPr lang="en-US"/>
              <a:t>Click to edit date</a:t>
            </a:r>
          </a:p>
        </p:txBody>
      </p:sp>
      <p:pic>
        <p:nvPicPr>
          <p:cNvPr id="8" name="Picture 7"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16232" y="3714751"/>
            <a:ext cx="1190552" cy="1301372"/>
          </a:xfrm>
          <a:prstGeom prst="rect">
            <a:avLst/>
          </a:prstGeom>
        </p:spPr>
      </p:pic>
    </p:spTree>
    <p:extLst>
      <p:ext uri="{BB962C8B-B14F-4D97-AF65-F5344CB8AC3E}">
        <p14:creationId xmlns:p14="http://schemas.microsoft.com/office/powerpoint/2010/main" val="17637785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ntent_CALIBRI SUBHEAD O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19" y="600075"/>
            <a:ext cx="8138159" cy="360045"/>
          </a:xfrm>
        </p:spPr>
        <p:txBody>
          <a:bodyPr/>
          <a:lstStyle>
            <a:lvl1pPr>
              <a:defRPr cap="none" baseline="0"/>
            </a:lvl1pPr>
          </a:lstStyle>
          <a:p>
            <a:r>
              <a:rPr lang="en-US"/>
              <a:t>Click to edit master title style</a:t>
            </a:r>
          </a:p>
        </p:txBody>
      </p:sp>
      <p:sp>
        <p:nvSpPr>
          <p:cNvPr id="3" name="Content Placeholder 2"/>
          <p:cNvSpPr>
            <a:spLocks noGrp="1"/>
          </p:cNvSpPr>
          <p:nvPr>
            <p:ph sz="half" idx="1" hasCustomPrompt="1"/>
          </p:nvPr>
        </p:nvSpPr>
        <p:spPr>
          <a:xfrm>
            <a:off x="502920" y="1097280"/>
            <a:ext cx="3822192" cy="3566160"/>
          </a:xfrm>
        </p:spPr>
        <p:txBody>
          <a:bodyPr/>
          <a:lstStyle>
            <a:lvl1pPr>
              <a:spcBef>
                <a:spcPts val="450"/>
              </a:spcBef>
              <a:defRPr sz="1800" b="1" cap="all" baseline="0">
                <a:solidFill>
                  <a:schemeClr val="accent5"/>
                </a:solidFill>
                <a:latin typeface="Calibri" panose="020F0502020204030204" pitchFamily="34" charset="0"/>
                <a:cs typeface="Calibri" panose="020F0502020204030204" pitchFamily="34" charset="0"/>
              </a:defRPr>
            </a:lvl1pPr>
            <a:lvl2pPr>
              <a:spcBef>
                <a:spcPts val="450"/>
              </a:spcBef>
              <a:defRPr sz="1600"/>
            </a:lvl2pPr>
            <a:lvl3pPr marL="349250" indent="-177800">
              <a:spcBef>
                <a:spcPts val="450"/>
              </a:spcBef>
              <a:tabLst/>
              <a:defRPr sz="1400"/>
            </a:lvl3pPr>
            <a:lvl4pPr>
              <a:spcBef>
                <a:spcPts val="450"/>
              </a:spcBef>
              <a:defRPr sz="1200"/>
            </a:lvl4pPr>
            <a:lvl5pPr>
              <a:spcBef>
                <a:spcPts val="450"/>
              </a:spcBef>
              <a:defRPr sz="1200"/>
            </a:lvl5pPr>
            <a:lvl6pPr>
              <a:defRPr sz="1350"/>
            </a:lvl6pPr>
            <a:lvl7pPr>
              <a:defRPr sz="1350"/>
            </a:lvl7pPr>
            <a:lvl8pPr>
              <a:defRPr sz="1350"/>
            </a:lvl8pPr>
            <a:lvl9pPr>
              <a:defRPr sz="135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Content Placeholder 3"/>
          <p:cNvSpPr>
            <a:spLocks noGrp="1"/>
          </p:cNvSpPr>
          <p:nvPr>
            <p:ph sz="half" idx="2" hasCustomPrompt="1"/>
          </p:nvPr>
        </p:nvSpPr>
        <p:spPr>
          <a:xfrm>
            <a:off x="4818890" y="1097280"/>
            <a:ext cx="3822192" cy="3566160"/>
          </a:xfrm>
        </p:spPr>
        <p:txBody>
          <a:bodyPr/>
          <a:lstStyle>
            <a:lvl1pPr>
              <a:spcBef>
                <a:spcPts val="450"/>
              </a:spcBef>
              <a:defRPr lang="en-US" sz="1800" b="1" kern="1200" cap="all" baseline="0" smtClean="0">
                <a:solidFill>
                  <a:schemeClr val="accent5"/>
                </a:solidFill>
                <a:latin typeface="Calibri" panose="020F0502020204030204" pitchFamily="34" charset="0"/>
                <a:ea typeface="+mn-ea"/>
                <a:cs typeface="Calibri" panose="020F0502020204030204" pitchFamily="34" charset="0"/>
              </a:defRPr>
            </a:lvl1pPr>
            <a:lvl2pPr>
              <a:spcBef>
                <a:spcPts val="450"/>
              </a:spcBef>
              <a:defRPr sz="1600"/>
            </a:lvl2pPr>
            <a:lvl3pPr marL="349250" indent="-177800">
              <a:spcBef>
                <a:spcPts val="450"/>
              </a:spcBef>
              <a:tabLst/>
              <a:defRPr sz="1400"/>
            </a:lvl3pPr>
            <a:lvl4pPr>
              <a:spcBef>
                <a:spcPts val="450"/>
              </a:spcBef>
              <a:defRPr sz="1200"/>
            </a:lvl4pPr>
            <a:lvl5pPr>
              <a:spcBef>
                <a:spcPts val="450"/>
              </a:spcBef>
              <a:defRPr sz="1200"/>
            </a:lvl5pPr>
            <a:lvl6pPr>
              <a:defRPr sz="1350"/>
            </a:lvl6pPr>
            <a:lvl7pPr>
              <a:defRPr sz="1350"/>
            </a:lvl7pPr>
            <a:lvl8pPr>
              <a:defRPr sz="1350"/>
            </a:lvl8pPr>
            <a:lvl9pPr>
              <a:defRPr sz="1350"/>
            </a:lvl9pPr>
          </a:lstStyle>
          <a:p>
            <a:pPr marL="0" lvl="0" indent="0" algn="l" defTabSz="685800" rtl="0" eaLnBrk="1" latinLnBrk="0" hangingPunct="1">
              <a:lnSpc>
                <a:spcPct val="100000"/>
              </a:lnSpc>
              <a:spcBef>
                <a:spcPts val="450"/>
              </a:spcBef>
              <a:buFont typeface="Arial" panose="020B0604020202020204" pitchFamily="34" charset="0"/>
              <a:buNone/>
            </a:pPr>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10" name="Text Placeholder 9">
            <a:extLst>
              <a:ext uri="{FF2B5EF4-FFF2-40B4-BE49-F238E27FC236}">
                <a16:creationId xmlns:a16="http://schemas.microsoft.com/office/drawing/2014/main" id="{3B80F3F2-FE81-4CB7-9C3D-901D28455435}"/>
              </a:ext>
            </a:extLst>
          </p:cNvPr>
          <p:cNvSpPr>
            <a:spLocks noGrp="1"/>
          </p:cNvSpPr>
          <p:nvPr>
            <p:ph type="body" sz="quarter" idx="10"/>
          </p:nvPr>
        </p:nvSpPr>
        <p:spPr>
          <a:xfrm>
            <a:off x="502921" y="338465"/>
            <a:ext cx="5241925" cy="261610"/>
          </a:xfrm>
        </p:spPr>
        <p:txBody>
          <a:bodyPr>
            <a:spAutoFit/>
          </a:bodyPr>
          <a:lstStyle>
            <a:lvl1pPr>
              <a:defRPr sz="1400" b="0" cap="all" spc="150" baseline="0">
                <a:solidFill>
                  <a:schemeClr val="tx2"/>
                </a:solidFill>
              </a:defRPr>
            </a:lvl1pPr>
            <a:lvl2pPr marL="0" indent="0">
              <a:buNone/>
              <a:defRPr/>
            </a:lvl2pPr>
          </a:lstStyle>
          <a:p>
            <a:pPr lvl="0"/>
            <a:r>
              <a:rPr lang="en-US"/>
              <a:t>Click to edit Master text styles</a:t>
            </a:r>
          </a:p>
        </p:txBody>
      </p:sp>
      <p:sp>
        <p:nvSpPr>
          <p:cNvPr id="5" name="Date Placeholder 4">
            <a:extLst>
              <a:ext uri="{FF2B5EF4-FFF2-40B4-BE49-F238E27FC236}">
                <a16:creationId xmlns:a16="http://schemas.microsoft.com/office/drawing/2014/main" id="{46FE88F3-6E69-AE47-9168-43ACBB892E50}"/>
              </a:ext>
            </a:extLst>
          </p:cNvPr>
          <p:cNvSpPr>
            <a:spLocks noGrp="1"/>
          </p:cNvSpPr>
          <p:nvPr>
            <p:ph type="dt" sz="half" idx="11"/>
          </p:nvPr>
        </p:nvSpPr>
        <p:spPr>
          <a:xfrm>
            <a:off x="7574173" y="4767263"/>
            <a:ext cx="1188720" cy="273844"/>
          </a:xfrm>
          <a:prstGeom prst="rect">
            <a:avLst/>
          </a:prstGeom>
        </p:spPr>
        <p:txBody>
          <a:bodyPr/>
          <a:lstStyle/>
          <a:p>
            <a:endParaRPr lang="en-US">
              <a:solidFill>
                <a:srgbClr val="000000"/>
              </a:solidFill>
            </a:endParaRPr>
          </a:p>
        </p:txBody>
      </p:sp>
      <p:sp>
        <p:nvSpPr>
          <p:cNvPr id="6" name="Footer Placeholder 5">
            <a:extLst>
              <a:ext uri="{FF2B5EF4-FFF2-40B4-BE49-F238E27FC236}">
                <a16:creationId xmlns:a16="http://schemas.microsoft.com/office/drawing/2014/main" id="{A458503B-66AE-7A4F-A065-A53482A04289}"/>
              </a:ext>
            </a:extLst>
          </p:cNvPr>
          <p:cNvSpPr>
            <a:spLocks noGrp="1"/>
          </p:cNvSpPr>
          <p:nvPr>
            <p:ph type="ftr" sz="quarter" idx="12"/>
          </p:nvPr>
        </p:nvSpPr>
        <p:spPr>
          <a:xfrm>
            <a:off x="3014471" y="4767263"/>
            <a:ext cx="448056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ADD-140731-USA-EN |</a:t>
            </a:r>
          </a:p>
        </p:txBody>
      </p:sp>
      <p:sp>
        <p:nvSpPr>
          <p:cNvPr id="7" name="Slide Number Placeholder 6">
            <a:extLst>
              <a:ext uri="{FF2B5EF4-FFF2-40B4-BE49-F238E27FC236}">
                <a16:creationId xmlns:a16="http://schemas.microsoft.com/office/drawing/2014/main" id="{9DFBBC31-3CC4-5449-A3E5-B3D0BB60A438}"/>
              </a:ext>
            </a:extLst>
          </p:cNvPr>
          <p:cNvSpPr>
            <a:spLocks noGrp="1"/>
          </p:cNvSpPr>
          <p:nvPr>
            <p:ph type="sldNum" sz="quarter" idx="13"/>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17426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600075"/>
            <a:ext cx="8138160" cy="360045"/>
          </a:xfrm>
        </p:spPr>
        <p:txBody>
          <a:bodyPr/>
          <a:lstStyle>
            <a:lvl1pPr>
              <a:defRPr cap="none" baseline="0"/>
            </a:lvl1pPr>
          </a:lstStyle>
          <a:p>
            <a:r>
              <a:rPr lang="en-US"/>
              <a:t>Click to edit master title style</a:t>
            </a:r>
          </a:p>
        </p:txBody>
      </p:sp>
      <p:sp>
        <p:nvSpPr>
          <p:cNvPr id="3" name="Content Placeholder 2"/>
          <p:cNvSpPr>
            <a:spLocks noGrp="1"/>
          </p:cNvSpPr>
          <p:nvPr>
            <p:ph sz="half" idx="1" hasCustomPrompt="1"/>
          </p:nvPr>
        </p:nvSpPr>
        <p:spPr>
          <a:xfrm>
            <a:off x="502920" y="2057400"/>
            <a:ext cx="3822192" cy="2606040"/>
          </a:xfrm>
        </p:spPr>
        <p:txBody>
          <a:bodyPr/>
          <a:lstStyle>
            <a:lvl1pPr>
              <a:spcBef>
                <a:spcPts val="450"/>
              </a:spcBef>
              <a:defRPr sz="1600" cap="all" baseline="0">
                <a:solidFill>
                  <a:schemeClr val="accent5"/>
                </a:solidFill>
                <a:latin typeface="Calibri" panose="020F0502020204030204" pitchFamily="34" charset="0"/>
                <a:cs typeface="Calibri" panose="020F0502020204030204" pitchFamily="34" charset="0"/>
              </a:defRPr>
            </a:lvl1pPr>
            <a:lvl2pPr>
              <a:spcBef>
                <a:spcPts val="450"/>
              </a:spcBef>
              <a:defRPr sz="1400">
                <a:solidFill>
                  <a:schemeClr val="tx1"/>
                </a:solidFill>
              </a:defRPr>
            </a:lvl2pPr>
            <a:lvl3pPr marL="349250" indent="-177800">
              <a:spcBef>
                <a:spcPts val="450"/>
              </a:spcBef>
              <a:tabLst/>
              <a:defRPr sz="1200">
                <a:solidFill>
                  <a:schemeClr val="tx1"/>
                </a:solidFill>
              </a:defRPr>
            </a:lvl3pPr>
            <a:lvl4pPr>
              <a:spcBef>
                <a:spcPts val="450"/>
              </a:spcBef>
              <a:defRPr sz="1100">
                <a:solidFill>
                  <a:schemeClr val="tx1"/>
                </a:solidFill>
              </a:defRPr>
            </a:lvl4pPr>
            <a:lvl5pPr>
              <a:spcBef>
                <a:spcPts val="450"/>
              </a:spcBef>
              <a:defRPr sz="1100">
                <a:solidFill>
                  <a:schemeClr val="tx1"/>
                </a:solidFill>
              </a:defRPr>
            </a:lvl5pPr>
            <a:lvl6pPr>
              <a:defRPr sz="1350"/>
            </a:lvl6pPr>
            <a:lvl7pPr>
              <a:defRPr sz="1350"/>
            </a:lvl7pPr>
            <a:lvl8pPr>
              <a:defRPr sz="1350"/>
            </a:lvl8pPr>
            <a:lvl9pPr>
              <a:defRPr sz="135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Content Placeholder 3"/>
          <p:cNvSpPr>
            <a:spLocks noGrp="1"/>
          </p:cNvSpPr>
          <p:nvPr>
            <p:ph sz="half" idx="2" hasCustomPrompt="1"/>
          </p:nvPr>
        </p:nvSpPr>
        <p:spPr>
          <a:xfrm>
            <a:off x="4818890" y="2057400"/>
            <a:ext cx="3822192" cy="2606040"/>
          </a:xfrm>
        </p:spPr>
        <p:txBody>
          <a:bodyPr/>
          <a:lstStyle>
            <a:lvl1pPr>
              <a:spcBef>
                <a:spcPts val="450"/>
              </a:spcBef>
              <a:defRPr lang="en-US" sz="1600" b="1" kern="1200" cap="all" baseline="0" smtClean="0">
                <a:solidFill>
                  <a:schemeClr val="accent5"/>
                </a:solidFill>
                <a:latin typeface="Calibri" panose="020F0502020204030204" pitchFamily="34" charset="0"/>
                <a:ea typeface="+mn-ea"/>
                <a:cs typeface="Calibri" panose="020F0502020204030204" pitchFamily="34" charset="0"/>
              </a:defRPr>
            </a:lvl1pPr>
            <a:lvl2pPr>
              <a:spcBef>
                <a:spcPts val="450"/>
              </a:spcBef>
              <a:defRPr sz="1400">
                <a:solidFill>
                  <a:schemeClr val="tx1"/>
                </a:solidFill>
              </a:defRPr>
            </a:lvl2pPr>
            <a:lvl3pPr>
              <a:spcBef>
                <a:spcPts val="450"/>
              </a:spcBef>
              <a:defRPr sz="1200">
                <a:solidFill>
                  <a:schemeClr val="tx1"/>
                </a:solidFill>
              </a:defRPr>
            </a:lvl3pPr>
            <a:lvl4pPr>
              <a:spcBef>
                <a:spcPts val="450"/>
              </a:spcBef>
              <a:defRPr sz="1100">
                <a:solidFill>
                  <a:schemeClr val="tx1"/>
                </a:solidFill>
              </a:defRPr>
            </a:lvl4pPr>
            <a:lvl5pPr>
              <a:spcBef>
                <a:spcPts val="450"/>
              </a:spcBef>
              <a:defRPr sz="1100">
                <a:solidFill>
                  <a:schemeClr val="tx1"/>
                </a:solidFill>
              </a:defRPr>
            </a:lvl5pPr>
            <a:lvl6pPr>
              <a:defRPr sz="1350"/>
            </a:lvl6pPr>
            <a:lvl7pPr>
              <a:defRPr sz="1350"/>
            </a:lvl7pPr>
            <a:lvl8pPr>
              <a:defRPr sz="1350"/>
            </a:lvl8pPr>
            <a:lvl9pPr>
              <a:defRPr sz="1350"/>
            </a:lvl9pPr>
          </a:lstStyle>
          <a:p>
            <a:pPr marL="0" lvl="0" indent="0" algn="l" defTabSz="685800" rtl="0" eaLnBrk="1" latinLnBrk="0" hangingPunct="1">
              <a:lnSpc>
                <a:spcPct val="100000"/>
              </a:lnSpc>
              <a:spcBef>
                <a:spcPts val="450"/>
              </a:spcBef>
              <a:buFont typeface="Arial" panose="020B0604020202020204" pitchFamily="34" charset="0"/>
              <a:buNone/>
            </a:pPr>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10" name="Text Placeholder 9"/>
          <p:cNvSpPr>
            <a:spLocks noGrp="1"/>
          </p:cNvSpPr>
          <p:nvPr>
            <p:ph type="body" sz="quarter" idx="14"/>
          </p:nvPr>
        </p:nvSpPr>
        <p:spPr>
          <a:xfrm>
            <a:off x="502920" y="1097280"/>
            <a:ext cx="8138160" cy="822960"/>
          </a:xfrm>
        </p:spPr>
        <p:txBody>
          <a:bodyPr/>
          <a:lstStyle>
            <a:lvl1pPr>
              <a:defRPr sz="1800" b="0">
                <a:solidFill>
                  <a:schemeClr val="accent5"/>
                </a:solidFill>
                <a:latin typeface="+mn-lt"/>
              </a:defRPr>
            </a:lvl1pPr>
          </a:lstStyle>
          <a:p>
            <a:pPr lvl="0"/>
            <a:r>
              <a:rPr lang="en-US"/>
              <a:t>Click to edit Master text styles</a:t>
            </a:r>
          </a:p>
        </p:txBody>
      </p:sp>
      <p:sp>
        <p:nvSpPr>
          <p:cNvPr id="13" name="Text Placeholder 9">
            <a:extLst>
              <a:ext uri="{FF2B5EF4-FFF2-40B4-BE49-F238E27FC236}">
                <a16:creationId xmlns:a16="http://schemas.microsoft.com/office/drawing/2014/main" id="{0103B983-7A78-4387-9FF8-F8E9F50DC158}"/>
              </a:ext>
            </a:extLst>
          </p:cNvPr>
          <p:cNvSpPr>
            <a:spLocks noGrp="1"/>
          </p:cNvSpPr>
          <p:nvPr>
            <p:ph type="body" sz="quarter" idx="10"/>
          </p:nvPr>
        </p:nvSpPr>
        <p:spPr>
          <a:xfrm>
            <a:off x="502921" y="338465"/>
            <a:ext cx="5241925" cy="261610"/>
          </a:xfrm>
        </p:spPr>
        <p:txBody>
          <a:bodyPr>
            <a:spAutoFit/>
          </a:bodyPr>
          <a:lstStyle>
            <a:lvl1pPr>
              <a:defRPr sz="1400" b="0" cap="all" spc="150" baseline="0">
                <a:solidFill>
                  <a:schemeClr val="tx2"/>
                </a:solidFill>
              </a:defRPr>
            </a:lvl1pPr>
            <a:lvl2pPr marL="0" indent="0">
              <a:buNone/>
              <a:defRPr/>
            </a:lvl2pPr>
          </a:lstStyle>
          <a:p>
            <a:pPr lvl="0"/>
            <a:r>
              <a:rPr lang="en-US"/>
              <a:t>Click to edit Master text styles</a:t>
            </a:r>
          </a:p>
        </p:txBody>
      </p:sp>
      <p:sp>
        <p:nvSpPr>
          <p:cNvPr id="5" name="Date Placeholder 4">
            <a:extLst>
              <a:ext uri="{FF2B5EF4-FFF2-40B4-BE49-F238E27FC236}">
                <a16:creationId xmlns:a16="http://schemas.microsoft.com/office/drawing/2014/main" id="{D85EF054-CD28-3B42-B3D8-A4E23E17D28F}"/>
              </a:ext>
            </a:extLst>
          </p:cNvPr>
          <p:cNvSpPr>
            <a:spLocks noGrp="1"/>
          </p:cNvSpPr>
          <p:nvPr>
            <p:ph type="dt" sz="half" idx="15"/>
          </p:nvPr>
        </p:nvSpPr>
        <p:spPr>
          <a:xfrm>
            <a:off x="7574173" y="4767263"/>
            <a:ext cx="1188720" cy="273844"/>
          </a:xfrm>
          <a:prstGeom prst="rect">
            <a:avLst/>
          </a:prstGeom>
        </p:spPr>
        <p:txBody>
          <a:bodyPr/>
          <a:lstStyle/>
          <a:p>
            <a:endParaRPr lang="en-US">
              <a:solidFill>
                <a:srgbClr val="000000"/>
              </a:solidFill>
            </a:endParaRPr>
          </a:p>
        </p:txBody>
      </p:sp>
      <p:sp>
        <p:nvSpPr>
          <p:cNvPr id="6" name="Footer Placeholder 5">
            <a:extLst>
              <a:ext uri="{FF2B5EF4-FFF2-40B4-BE49-F238E27FC236}">
                <a16:creationId xmlns:a16="http://schemas.microsoft.com/office/drawing/2014/main" id="{01833E2E-142C-E94C-81C8-9E5C2744FB89}"/>
              </a:ext>
            </a:extLst>
          </p:cNvPr>
          <p:cNvSpPr>
            <a:spLocks noGrp="1"/>
          </p:cNvSpPr>
          <p:nvPr>
            <p:ph type="ftr" sz="quarter" idx="16"/>
          </p:nvPr>
        </p:nvSpPr>
        <p:spPr>
          <a:xfrm>
            <a:off x="3014471" y="4767263"/>
            <a:ext cx="448056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ADD-140731-USA-EN |</a:t>
            </a:r>
          </a:p>
        </p:txBody>
      </p:sp>
      <p:sp>
        <p:nvSpPr>
          <p:cNvPr id="7" name="Slide Number Placeholder 6">
            <a:extLst>
              <a:ext uri="{FF2B5EF4-FFF2-40B4-BE49-F238E27FC236}">
                <a16:creationId xmlns:a16="http://schemas.microsoft.com/office/drawing/2014/main" id="{A8C516A2-96E1-BC4E-9AD9-6A608F2F3BEB}"/>
              </a:ext>
            </a:extLst>
          </p:cNvPr>
          <p:cNvSpPr>
            <a:spLocks noGrp="1"/>
          </p:cNvSpPr>
          <p:nvPr>
            <p:ph type="sldNum" sz="quarter" idx="17"/>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69967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818888" y="0"/>
            <a:ext cx="4325111" cy="5143500"/>
          </a:xfrm>
          <a:solidFill>
            <a:schemeClr val="bg2"/>
          </a:solidFill>
          <a:ln>
            <a:noFill/>
          </a:ln>
          <a:effectLst/>
        </p:spPr>
        <p:txBody>
          <a:bodyPr lIns="365760" rIns="365760" anchor="ctr" anchorCtr="1"/>
          <a:lstStyle>
            <a:lvl1pPr algn="ctr">
              <a:defRPr sz="1800" b="0" baseline="0">
                <a:solidFill>
                  <a:schemeClr val="tx2"/>
                </a:solidFill>
                <a:latin typeface="+mn-lt"/>
              </a:defRPr>
            </a:lvl1pPr>
          </a:lstStyle>
          <a:p>
            <a:r>
              <a:rPr lang="en-US"/>
              <a:t>Insert an image or chart </a:t>
            </a:r>
            <a:br>
              <a:rPr lang="en-US"/>
            </a:br>
            <a:r>
              <a:rPr lang="en-US"/>
              <a:t>within this placeholder </a:t>
            </a:r>
          </a:p>
        </p:txBody>
      </p:sp>
      <p:sp>
        <p:nvSpPr>
          <p:cNvPr id="2" name="Title 1"/>
          <p:cNvSpPr>
            <a:spLocks noGrp="1"/>
          </p:cNvSpPr>
          <p:nvPr>
            <p:ph type="title" hasCustomPrompt="1"/>
          </p:nvPr>
        </p:nvSpPr>
        <p:spPr>
          <a:xfrm>
            <a:off x="502920" y="600075"/>
            <a:ext cx="3822192" cy="360045"/>
          </a:xfrm>
        </p:spPr>
        <p:txBody>
          <a:bodyPr rIns="182880"/>
          <a:lstStyle>
            <a:lvl1pPr>
              <a:defRPr cap="none" baseline="0"/>
            </a:lvl1pPr>
          </a:lstStyle>
          <a:p>
            <a:r>
              <a:rPr lang="en-US"/>
              <a:t>Click to edit master title</a:t>
            </a:r>
          </a:p>
        </p:txBody>
      </p:sp>
      <p:sp>
        <p:nvSpPr>
          <p:cNvPr id="3" name="Content Placeholder 2"/>
          <p:cNvSpPr>
            <a:spLocks noGrp="1"/>
          </p:cNvSpPr>
          <p:nvPr>
            <p:ph sz="half" idx="1" hasCustomPrompt="1"/>
          </p:nvPr>
        </p:nvSpPr>
        <p:spPr>
          <a:xfrm>
            <a:off x="502920" y="1097280"/>
            <a:ext cx="3822192" cy="3463290"/>
          </a:xfrm>
        </p:spPr>
        <p:txBody>
          <a:bodyPr rIns="182880"/>
          <a:lstStyle>
            <a:lvl1pPr>
              <a:spcBef>
                <a:spcPts val="2250"/>
              </a:spcBef>
              <a:defRPr sz="1600" cap="all" baseline="0">
                <a:solidFill>
                  <a:schemeClr val="accent5"/>
                </a:solidFill>
              </a:defRPr>
            </a:lvl1pPr>
            <a:lvl2pPr>
              <a:defRPr sz="1400"/>
            </a:lvl2pPr>
            <a:lvl3pPr>
              <a:defRPr sz="110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11" name="Text Placeholder 9">
            <a:extLst>
              <a:ext uri="{FF2B5EF4-FFF2-40B4-BE49-F238E27FC236}">
                <a16:creationId xmlns:a16="http://schemas.microsoft.com/office/drawing/2014/main" id="{4EB8D071-B3BE-4FE7-850D-1AD18B8DA138}"/>
              </a:ext>
            </a:extLst>
          </p:cNvPr>
          <p:cNvSpPr>
            <a:spLocks noGrp="1"/>
          </p:cNvSpPr>
          <p:nvPr>
            <p:ph type="body" sz="quarter" idx="10"/>
          </p:nvPr>
        </p:nvSpPr>
        <p:spPr>
          <a:xfrm>
            <a:off x="502921" y="321320"/>
            <a:ext cx="3822192" cy="261610"/>
          </a:xfrm>
        </p:spPr>
        <p:txBody>
          <a:bodyPr wrap="square">
            <a:spAutoFit/>
          </a:bodyPr>
          <a:lstStyle>
            <a:lvl1pPr>
              <a:defRPr sz="1400" b="0" cap="all" spc="150" baseline="0">
                <a:solidFill>
                  <a:schemeClr val="tx2"/>
                </a:solidFill>
              </a:defRPr>
            </a:lvl1pPr>
            <a:lvl2pPr marL="0" indent="0">
              <a:buNone/>
              <a:defRPr/>
            </a:lvl2pPr>
          </a:lstStyle>
          <a:p>
            <a:pPr lvl="0"/>
            <a:r>
              <a:rPr lang="en-US"/>
              <a:t>Click to edit Master text styles</a:t>
            </a:r>
          </a:p>
        </p:txBody>
      </p:sp>
      <p:sp>
        <p:nvSpPr>
          <p:cNvPr id="4" name="Date Placeholder 3">
            <a:extLst>
              <a:ext uri="{FF2B5EF4-FFF2-40B4-BE49-F238E27FC236}">
                <a16:creationId xmlns:a16="http://schemas.microsoft.com/office/drawing/2014/main" id="{1B0839FF-61BB-B847-AEA3-C43B540AAA46}"/>
              </a:ext>
            </a:extLst>
          </p:cNvPr>
          <p:cNvSpPr>
            <a:spLocks noGrp="1"/>
          </p:cNvSpPr>
          <p:nvPr>
            <p:ph type="dt" sz="half" idx="15"/>
          </p:nvPr>
        </p:nvSpPr>
        <p:spPr>
          <a:xfrm>
            <a:off x="7574173" y="4767263"/>
            <a:ext cx="1188720" cy="273844"/>
          </a:xfrm>
          <a:prstGeom prst="rect">
            <a:avLst/>
          </a:prstGeom>
        </p:spPr>
        <p:txBody>
          <a:bodyPr/>
          <a:lstStyle/>
          <a:p>
            <a:endParaRPr lang="en-US">
              <a:solidFill>
                <a:srgbClr val="000000"/>
              </a:solidFill>
            </a:endParaRPr>
          </a:p>
        </p:txBody>
      </p:sp>
      <p:sp>
        <p:nvSpPr>
          <p:cNvPr id="5" name="Footer Placeholder 4">
            <a:extLst>
              <a:ext uri="{FF2B5EF4-FFF2-40B4-BE49-F238E27FC236}">
                <a16:creationId xmlns:a16="http://schemas.microsoft.com/office/drawing/2014/main" id="{FAFFCE1D-EA4C-4043-9A75-EA3AB538412C}"/>
              </a:ext>
            </a:extLst>
          </p:cNvPr>
          <p:cNvSpPr>
            <a:spLocks noGrp="1"/>
          </p:cNvSpPr>
          <p:nvPr>
            <p:ph type="ftr" sz="quarter" idx="16"/>
          </p:nvPr>
        </p:nvSpPr>
        <p:spPr>
          <a:xfrm>
            <a:off x="3014471" y="4767263"/>
            <a:ext cx="448056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ADD-140731-USA-EN |</a:t>
            </a:r>
          </a:p>
        </p:txBody>
      </p:sp>
      <p:sp>
        <p:nvSpPr>
          <p:cNvPr id="6" name="Slide Number Placeholder 5">
            <a:extLst>
              <a:ext uri="{FF2B5EF4-FFF2-40B4-BE49-F238E27FC236}">
                <a16:creationId xmlns:a16="http://schemas.microsoft.com/office/drawing/2014/main" id="{DC918EFC-0C8D-E14A-A9D4-A328A842009D}"/>
              </a:ext>
            </a:extLst>
          </p:cNvPr>
          <p:cNvSpPr>
            <a:spLocks noGrp="1"/>
          </p:cNvSpPr>
          <p:nvPr>
            <p:ph type="sldNum" sz="quarter" idx="17"/>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045729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0" y="0"/>
            <a:ext cx="4314969" cy="5143500"/>
          </a:xfrm>
          <a:solidFill>
            <a:schemeClr val="bg2"/>
          </a:solidFill>
          <a:ln>
            <a:noFill/>
          </a:ln>
          <a:effectLst/>
        </p:spPr>
        <p:txBody>
          <a:bodyPr lIns="365760" rIns="365760" anchor="ctr" anchorCtr="1"/>
          <a:lstStyle>
            <a:lvl1pPr algn="ctr">
              <a:defRPr sz="1800" b="0" baseline="0">
                <a:solidFill>
                  <a:schemeClr val="tx2"/>
                </a:solidFill>
                <a:latin typeface="+mn-lt"/>
              </a:defRPr>
            </a:lvl1pPr>
          </a:lstStyle>
          <a:p>
            <a:r>
              <a:rPr lang="en-US"/>
              <a:t>Insert an image or chart </a:t>
            </a:r>
            <a:br>
              <a:rPr lang="en-US"/>
            </a:br>
            <a:r>
              <a:rPr lang="en-US"/>
              <a:t>within this placeholder </a:t>
            </a:r>
          </a:p>
        </p:txBody>
      </p:sp>
      <p:sp>
        <p:nvSpPr>
          <p:cNvPr id="2" name="Title 1"/>
          <p:cNvSpPr>
            <a:spLocks noGrp="1"/>
          </p:cNvSpPr>
          <p:nvPr>
            <p:ph type="title" hasCustomPrompt="1"/>
          </p:nvPr>
        </p:nvSpPr>
        <p:spPr>
          <a:xfrm>
            <a:off x="4823460" y="600075"/>
            <a:ext cx="3822192" cy="360045"/>
          </a:xfrm>
        </p:spPr>
        <p:txBody>
          <a:bodyPr rIns="182880"/>
          <a:lstStyle>
            <a:lvl1pPr>
              <a:defRPr cap="none" baseline="0"/>
            </a:lvl1pPr>
          </a:lstStyle>
          <a:p>
            <a:r>
              <a:rPr lang="en-US"/>
              <a:t>Click to edit master title</a:t>
            </a:r>
          </a:p>
        </p:txBody>
      </p:sp>
      <p:sp>
        <p:nvSpPr>
          <p:cNvPr id="3" name="Content Placeholder 2"/>
          <p:cNvSpPr>
            <a:spLocks noGrp="1"/>
          </p:cNvSpPr>
          <p:nvPr>
            <p:ph sz="half" idx="1" hasCustomPrompt="1"/>
          </p:nvPr>
        </p:nvSpPr>
        <p:spPr>
          <a:xfrm>
            <a:off x="4823460" y="1097280"/>
            <a:ext cx="3822192" cy="3463290"/>
          </a:xfrm>
        </p:spPr>
        <p:txBody>
          <a:bodyPr rIns="182880"/>
          <a:lstStyle>
            <a:lvl1pPr>
              <a:spcBef>
                <a:spcPts val="2250"/>
              </a:spcBef>
              <a:defRPr sz="1600" cap="all" baseline="0">
                <a:solidFill>
                  <a:schemeClr val="accent5"/>
                </a:solidFill>
              </a:defRPr>
            </a:lvl1pPr>
            <a:lvl2pPr>
              <a:defRPr sz="1400"/>
            </a:lvl2pPr>
            <a:lvl3pPr>
              <a:defRPr sz="110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5" name="Text Placeholder 9">
            <a:extLst>
              <a:ext uri="{FF2B5EF4-FFF2-40B4-BE49-F238E27FC236}">
                <a16:creationId xmlns:a16="http://schemas.microsoft.com/office/drawing/2014/main" id="{CA4907C1-05C0-432F-88DA-D1192ED2D399}"/>
              </a:ext>
            </a:extLst>
          </p:cNvPr>
          <p:cNvSpPr>
            <a:spLocks noGrp="1"/>
          </p:cNvSpPr>
          <p:nvPr>
            <p:ph type="body" sz="quarter" idx="10"/>
          </p:nvPr>
        </p:nvSpPr>
        <p:spPr>
          <a:xfrm>
            <a:off x="4823461" y="338465"/>
            <a:ext cx="3822192" cy="261610"/>
          </a:xfrm>
        </p:spPr>
        <p:txBody>
          <a:bodyPr wrap="square">
            <a:spAutoFit/>
          </a:bodyPr>
          <a:lstStyle>
            <a:lvl1pPr>
              <a:defRPr sz="1400" b="0" cap="all" spc="150" baseline="0">
                <a:solidFill>
                  <a:schemeClr val="tx2"/>
                </a:solidFill>
              </a:defRPr>
            </a:lvl1pPr>
            <a:lvl2pPr marL="0" indent="0">
              <a:buNone/>
              <a:defRPr/>
            </a:lvl2pPr>
          </a:lstStyle>
          <a:p>
            <a:pPr lvl="0"/>
            <a:r>
              <a:rPr lang="en-US"/>
              <a:t>Click to edit Master text styles</a:t>
            </a:r>
          </a:p>
        </p:txBody>
      </p:sp>
      <p:sp>
        <p:nvSpPr>
          <p:cNvPr id="9" name="Content Placeholder 2">
            <a:extLst>
              <a:ext uri="{FF2B5EF4-FFF2-40B4-BE49-F238E27FC236}">
                <a16:creationId xmlns:a16="http://schemas.microsoft.com/office/drawing/2014/main" id="{293BCD0C-E2DE-4C46-9A2A-83999999FECA}"/>
              </a:ext>
            </a:extLst>
          </p:cNvPr>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198563" algn="ctr"/>
                <a:tab pos="8229600" algn="r"/>
              </a:tabLst>
            </a:pPr>
            <a:r>
              <a:rPr lang="en-US" sz="1000" dirty="0">
                <a:solidFill>
                  <a:schemeClr val="tx1"/>
                </a:solidFill>
                <a:latin typeface="Calibri" panose="020F0502020204030204" pitchFamily="34" charset="0"/>
                <a:cs typeface="Calibri" panose="020F0502020204030204" pitchFamily="34" charset="0"/>
              </a:rPr>
              <a:t>Proprietary and confidential — do not distribute 	</a:t>
            </a:r>
          </a:p>
        </p:txBody>
      </p:sp>
      <p:sp>
        <p:nvSpPr>
          <p:cNvPr id="4" name="Date Placeholder 3">
            <a:extLst>
              <a:ext uri="{FF2B5EF4-FFF2-40B4-BE49-F238E27FC236}">
                <a16:creationId xmlns:a16="http://schemas.microsoft.com/office/drawing/2014/main" id="{BECEE3C9-230E-CF47-A897-32DEA177722A}"/>
              </a:ext>
            </a:extLst>
          </p:cNvPr>
          <p:cNvSpPr>
            <a:spLocks noGrp="1"/>
          </p:cNvSpPr>
          <p:nvPr>
            <p:ph type="dt" sz="half" idx="15"/>
          </p:nvPr>
        </p:nvSpPr>
        <p:spPr>
          <a:xfrm>
            <a:off x="7574173" y="4767263"/>
            <a:ext cx="1188720" cy="273844"/>
          </a:xfrm>
          <a:prstGeom prst="rect">
            <a:avLst/>
          </a:prstGeom>
        </p:spPr>
        <p:txBody>
          <a:bodyPr/>
          <a:lstStyle/>
          <a:p>
            <a:endParaRPr lang="en-US">
              <a:solidFill>
                <a:srgbClr val="000000"/>
              </a:solidFill>
            </a:endParaRPr>
          </a:p>
        </p:txBody>
      </p:sp>
      <p:sp>
        <p:nvSpPr>
          <p:cNvPr id="6" name="Footer Placeholder 5">
            <a:extLst>
              <a:ext uri="{FF2B5EF4-FFF2-40B4-BE49-F238E27FC236}">
                <a16:creationId xmlns:a16="http://schemas.microsoft.com/office/drawing/2014/main" id="{98DFEEB1-2560-684C-8508-02FAAF3251C6}"/>
              </a:ext>
            </a:extLst>
          </p:cNvPr>
          <p:cNvSpPr>
            <a:spLocks noGrp="1"/>
          </p:cNvSpPr>
          <p:nvPr>
            <p:ph type="ftr" sz="quarter" idx="16"/>
          </p:nvPr>
        </p:nvSpPr>
        <p:spPr>
          <a:xfrm>
            <a:off x="3014471" y="4767263"/>
            <a:ext cx="448056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ADD-140731-USA-EN |</a:t>
            </a:r>
          </a:p>
        </p:txBody>
      </p:sp>
      <p:sp>
        <p:nvSpPr>
          <p:cNvPr id="7" name="Slide Number Placeholder 6">
            <a:extLst>
              <a:ext uri="{FF2B5EF4-FFF2-40B4-BE49-F238E27FC236}">
                <a16:creationId xmlns:a16="http://schemas.microsoft.com/office/drawing/2014/main" id="{85036C00-05EE-124C-BAFE-07A910002BD3}"/>
              </a:ext>
            </a:extLst>
          </p:cNvPr>
          <p:cNvSpPr>
            <a:spLocks noGrp="1"/>
          </p:cNvSpPr>
          <p:nvPr>
            <p:ph type="sldNum" sz="quarter" idx="17"/>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56391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600075"/>
            <a:ext cx="8138159" cy="360045"/>
          </a:xfrm>
        </p:spPr>
        <p:txBody>
          <a:bodyPr/>
          <a:lstStyle>
            <a:lvl1pPr>
              <a:defRPr cap="none"/>
            </a:lvl1pPr>
          </a:lstStyle>
          <a:p>
            <a:r>
              <a:rPr lang="en-US"/>
              <a:t>Click to edit master title style</a:t>
            </a:r>
          </a:p>
        </p:txBody>
      </p:sp>
      <p:sp>
        <p:nvSpPr>
          <p:cNvPr id="8" name="Text Placeholder 9">
            <a:extLst>
              <a:ext uri="{FF2B5EF4-FFF2-40B4-BE49-F238E27FC236}">
                <a16:creationId xmlns:a16="http://schemas.microsoft.com/office/drawing/2014/main" id="{9F1B05F3-90A1-4152-BCA8-1DCF7545457A}"/>
              </a:ext>
            </a:extLst>
          </p:cNvPr>
          <p:cNvSpPr>
            <a:spLocks noGrp="1"/>
          </p:cNvSpPr>
          <p:nvPr>
            <p:ph type="body" sz="quarter" idx="10"/>
          </p:nvPr>
        </p:nvSpPr>
        <p:spPr>
          <a:xfrm>
            <a:off x="502921" y="338465"/>
            <a:ext cx="5241925" cy="261610"/>
          </a:xfrm>
        </p:spPr>
        <p:txBody>
          <a:bodyPr>
            <a:spAutoFit/>
          </a:bodyPr>
          <a:lstStyle>
            <a:lvl1pPr>
              <a:defRPr sz="1400" b="0" cap="all" spc="150" baseline="0">
                <a:solidFill>
                  <a:schemeClr val="tx2"/>
                </a:solidFill>
              </a:defRPr>
            </a:lvl1pPr>
            <a:lvl2pPr marL="0" indent="0">
              <a:buNone/>
              <a:defRPr/>
            </a:lvl2pPr>
          </a:lstStyle>
          <a:p>
            <a:pPr lvl="0"/>
            <a:r>
              <a:rPr lang="en-US"/>
              <a:t>Click to edit Master text styles</a:t>
            </a:r>
          </a:p>
        </p:txBody>
      </p:sp>
      <p:sp>
        <p:nvSpPr>
          <p:cNvPr id="3" name="Date Placeholder 2">
            <a:extLst>
              <a:ext uri="{FF2B5EF4-FFF2-40B4-BE49-F238E27FC236}">
                <a16:creationId xmlns:a16="http://schemas.microsoft.com/office/drawing/2014/main" id="{06218C7B-2B18-8041-889D-05F338D8332D}"/>
              </a:ext>
            </a:extLst>
          </p:cNvPr>
          <p:cNvSpPr>
            <a:spLocks noGrp="1"/>
          </p:cNvSpPr>
          <p:nvPr>
            <p:ph type="dt" sz="half" idx="11"/>
          </p:nvPr>
        </p:nvSpPr>
        <p:spPr>
          <a:xfrm>
            <a:off x="7574173" y="4767263"/>
            <a:ext cx="1188720" cy="273844"/>
          </a:xfrm>
          <a:prstGeom prst="rect">
            <a:avLst/>
          </a:prstGeom>
        </p:spPr>
        <p:txBody>
          <a:bodyPr/>
          <a:lstStyle/>
          <a:p>
            <a:endParaRPr lang="en-US">
              <a:solidFill>
                <a:srgbClr val="000000"/>
              </a:solidFill>
            </a:endParaRPr>
          </a:p>
        </p:txBody>
      </p:sp>
      <p:sp>
        <p:nvSpPr>
          <p:cNvPr id="4" name="Footer Placeholder 3">
            <a:extLst>
              <a:ext uri="{FF2B5EF4-FFF2-40B4-BE49-F238E27FC236}">
                <a16:creationId xmlns:a16="http://schemas.microsoft.com/office/drawing/2014/main" id="{2B9D8033-0A33-8343-9C5B-F194C05A61C9}"/>
              </a:ext>
            </a:extLst>
          </p:cNvPr>
          <p:cNvSpPr>
            <a:spLocks noGrp="1"/>
          </p:cNvSpPr>
          <p:nvPr>
            <p:ph type="ftr" sz="quarter" idx="12"/>
          </p:nvPr>
        </p:nvSpPr>
        <p:spPr>
          <a:xfrm>
            <a:off x="3014471" y="4767263"/>
            <a:ext cx="448056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ADD-140731-USA-EN |</a:t>
            </a:r>
          </a:p>
        </p:txBody>
      </p:sp>
      <p:sp>
        <p:nvSpPr>
          <p:cNvPr id="5" name="Slide Number Placeholder 4">
            <a:extLst>
              <a:ext uri="{FF2B5EF4-FFF2-40B4-BE49-F238E27FC236}">
                <a16:creationId xmlns:a16="http://schemas.microsoft.com/office/drawing/2014/main" id="{DDE0B57A-7A7C-7F4E-803D-262719565B29}"/>
              </a:ext>
            </a:extLst>
          </p:cNvPr>
          <p:cNvSpPr>
            <a:spLocks noGrp="1"/>
          </p:cNvSpPr>
          <p:nvPr>
            <p:ph type="sldNum" sz="quarter" idx="13"/>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9081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D6E51F-707E-204E-961D-7F2179A85C90}"/>
              </a:ext>
            </a:extLst>
          </p:cNvPr>
          <p:cNvSpPr>
            <a:spLocks noGrp="1"/>
          </p:cNvSpPr>
          <p:nvPr>
            <p:ph type="dt" sz="half" idx="10"/>
          </p:nvPr>
        </p:nvSpPr>
        <p:spPr>
          <a:xfrm>
            <a:off x="7574173" y="4767263"/>
            <a:ext cx="1188720" cy="273844"/>
          </a:xfrm>
          <a:prstGeom prst="rect">
            <a:avLst/>
          </a:prstGeom>
        </p:spPr>
        <p:txBody>
          <a:bodyPr/>
          <a:lstStyle/>
          <a:p>
            <a:endParaRPr lang="en-US">
              <a:solidFill>
                <a:srgbClr val="000000"/>
              </a:solidFill>
            </a:endParaRPr>
          </a:p>
        </p:txBody>
      </p:sp>
      <p:sp>
        <p:nvSpPr>
          <p:cNvPr id="3" name="Footer Placeholder 2">
            <a:extLst>
              <a:ext uri="{FF2B5EF4-FFF2-40B4-BE49-F238E27FC236}">
                <a16:creationId xmlns:a16="http://schemas.microsoft.com/office/drawing/2014/main" id="{6BE9AB03-BB9C-094E-AC1F-E3D48393C9E9}"/>
              </a:ext>
            </a:extLst>
          </p:cNvPr>
          <p:cNvSpPr>
            <a:spLocks noGrp="1"/>
          </p:cNvSpPr>
          <p:nvPr>
            <p:ph type="ftr" sz="quarter" idx="11"/>
          </p:nvPr>
        </p:nvSpPr>
        <p:spPr>
          <a:xfrm>
            <a:off x="3014471" y="4767263"/>
            <a:ext cx="448056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ADD-140731-USA-EN |</a:t>
            </a:r>
          </a:p>
        </p:txBody>
      </p:sp>
      <p:sp>
        <p:nvSpPr>
          <p:cNvPr id="4" name="Slide Number Placeholder 3">
            <a:extLst>
              <a:ext uri="{FF2B5EF4-FFF2-40B4-BE49-F238E27FC236}">
                <a16:creationId xmlns:a16="http://schemas.microsoft.com/office/drawing/2014/main" id="{1075A50E-7EC7-4B44-93CD-B406A5EC34B5}"/>
              </a:ext>
            </a:extLst>
          </p:cNvPr>
          <p:cNvSpPr>
            <a:spLocks noGrp="1"/>
          </p:cNvSpPr>
          <p:nvPr>
            <p:ph type="sldNum" sz="quarter" idx="12"/>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014666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 Page Char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600075"/>
            <a:ext cx="8138160" cy="360045"/>
          </a:xfrm>
        </p:spPr>
        <p:txBody>
          <a:bodyPr/>
          <a:lstStyle>
            <a:lvl1pPr>
              <a:defRPr cap="none" baseline="0"/>
            </a:lvl1pPr>
          </a:lstStyle>
          <a:p>
            <a:r>
              <a:rPr lang="en-US"/>
              <a:t>Click to edit master title style</a:t>
            </a:r>
          </a:p>
        </p:txBody>
      </p:sp>
      <p:sp>
        <p:nvSpPr>
          <p:cNvPr id="7" name="Text Placeholder 6"/>
          <p:cNvSpPr>
            <a:spLocks noGrp="1"/>
          </p:cNvSpPr>
          <p:nvPr>
            <p:ph type="body" sz="quarter" idx="13" hasCustomPrompt="1"/>
          </p:nvPr>
        </p:nvSpPr>
        <p:spPr>
          <a:xfrm>
            <a:off x="502920" y="1147361"/>
            <a:ext cx="8138160" cy="477054"/>
          </a:xfrm>
        </p:spPr>
        <p:txBody>
          <a:bodyPr wrap="square">
            <a:spAutoFit/>
          </a:bodyPr>
          <a:lstStyle>
            <a:lvl1pPr>
              <a:lnSpc>
                <a:spcPct val="100000"/>
              </a:lnSpc>
              <a:spcBef>
                <a:spcPts val="0"/>
              </a:spcBef>
              <a:defRPr sz="1600"/>
            </a:lvl1pPr>
            <a:lvl2pPr marL="0" indent="0">
              <a:lnSpc>
                <a:spcPct val="100000"/>
              </a:lnSpc>
              <a:spcBef>
                <a:spcPts val="0"/>
              </a:spcBef>
              <a:buNone/>
              <a:defRPr sz="1200">
                <a:latin typeface="+mj-lt"/>
              </a:defRPr>
            </a:lvl2pPr>
          </a:lstStyle>
          <a:p>
            <a:pPr lvl="0"/>
            <a:r>
              <a:rPr lang="en-US"/>
              <a:t>CLICK TO EDIT CHART TITLE</a:t>
            </a:r>
          </a:p>
          <a:p>
            <a:pPr lvl="1"/>
            <a:r>
              <a:rPr lang="en-US"/>
              <a:t>Second level for chart subtitle</a:t>
            </a:r>
          </a:p>
        </p:txBody>
      </p:sp>
      <p:sp>
        <p:nvSpPr>
          <p:cNvPr id="9" name="Chart Placeholder 8"/>
          <p:cNvSpPr>
            <a:spLocks noGrp="1"/>
          </p:cNvSpPr>
          <p:nvPr>
            <p:ph type="chart" sz="quarter" idx="14"/>
          </p:nvPr>
        </p:nvSpPr>
        <p:spPr>
          <a:xfrm>
            <a:off x="502920" y="1714500"/>
            <a:ext cx="8138160" cy="2743200"/>
          </a:xfrm>
        </p:spPr>
        <p:txBody>
          <a:bodyPr rIns="0" anchor="ctr" anchorCtr="1"/>
          <a:lstStyle/>
          <a:p>
            <a:r>
              <a:rPr lang="en-US"/>
              <a:t>Click icon to add chart</a:t>
            </a:r>
          </a:p>
        </p:txBody>
      </p:sp>
      <p:sp>
        <p:nvSpPr>
          <p:cNvPr id="10" name="Text Placeholder 9">
            <a:extLst>
              <a:ext uri="{FF2B5EF4-FFF2-40B4-BE49-F238E27FC236}">
                <a16:creationId xmlns:a16="http://schemas.microsoft.com/office/drawing/2014/main" id="{89DDAC4C-B8DE-4934-AA43-2F1BF0898FDA}"/>
              </a:ext>
            </a:extLst>
          </p:cNvPr>
          <p:cNvSpPr>
            <a:spLocks noGrp="1"/>
          </p:cNvSpPr>
          <p:nvPr>
            <p:ph type="body" sz="quarter" idx="10"/>
          </p:nvPr>
        </p:nvSpPr>
        <p:spPr>
          <a:xfrm>
            <a:off x="502921" y="327743"/>
            <a:ext cx="5241925" cy="261610"/>
          </a:xfrm>
        </p:spPr>
        <p:txBody>
          <a:bodyPr>
            <a:spAutoFit/>
          </a:bodyPr>
          <a:lstStyle>
            <a:lvl1pPr>
              <a:defRPr sz="1400" b="0" cap="all" spc="150" baseline="0">
                <a:solidFill>
                  <a:schemeClr val="tx2"/>
                </a:solidFill>
              </a:defRPr>
            </a:lvl1pPr>
            <a:lvl2pPr marL="0" indent="0">
              <a:buNone/>
              <a:defRPr/>
            </a:lvl2pPr>
          </a:lstStyle>
          <a:p>
            <a:pPr lvl="0"/>
            <a:r>
              <a:rPr lang="en-US"/>
              <a:t>Click to edit Master text styles</a:t>
            </a:r>
          </a:p>
        </p:txBody>
      </p:sp>
      <p:sp>
        <p:nvSpPr>
          <p:cNvPr id="11" name="Text Placeholder 7">
            <a:extLst>
              <a:ext uri="{FF2B5EF4-FFF2-40B4-BE49-F238E27FC236}">
                <a16:creationId xmlns:a16="http://schemas.microsoft.com/office/drawing/2014/main" id="{9EC28EA1-A6A2-7A48-8BDA-1B314F3C2445}"/>
              </a:ext>
            </a:extLst>
          </p:cNvPr>
          <p:cNvSpPr>
            <a:spLocks noGrp="1"/>
          </p:cNvSpPr>
          <p:nvPr>
            <p:ph type="body" sz="quarter" idx="16"/>
          </p:nvPr>
        </p:nvSpPr>
        <p:spPr>
          <a:xfrm>
            <a:off x="502920" y="4616896"/>
            <a:ext cx="8138160" cy="170816"/>
          </a:xfrm>
        </p:spPr>
        <p:txBody>
          <a:bodyPr wrap="square" anchor="b" anchorCtr="0">
            <a:spAutoFit/>
          </a:bodyPr>
          <a:lstStyle>
            <a:lvl1pPr>
              <a:lnSpc>
                <a:spcPct val="90000"/>
              </a:lnSpc>
              <a:spcBef>
                <a:spcPts val="200"/>
              </a:spcBef>
              <a:defRPr sz="900" b="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6" name="Date Placeholder 5">
            <a:extLst>
              <a:ext uri="{FF2B5EF4-FFF2-40B4-BE49-F238E27FC236}">
                <a16:creationId xmlns:a16="http://schemas.microsoft.com/office/drawing/2014/main" id="{6791417B-1458-4548-B351-36479CED0602}"/>
              </a:ext>
            </a:extLst>
          </p:cNvPr>
          <p:cNvSpPr>
            <a:spLocks noGrp="1"/>
          </p:cNvSpPr>
          <p:nvPr>
            <p:ph type="dt" sz="half" idx="17"/>
          </p:nvPr>
        </p:nvSpPr>
        <p:spPr>
          <a:xfrm>
            <a:off x="7574173" y="4767263"/>
            <a:ext cx="1188720" cy="273844"/>
          </a:xfrm>
          <a:prstGeom prst="rect">
            <a:avLst/>
          </a:prstGeom>
        </p:spPr>
        <p:txBody>
          <a:bodyPr/>
          <a:lstStyle/>
          <a:p>
            <a:endParaRPr lang="en-US">
              <a:solidFill>
                <a:srgbClr val="000000"/>
              </a:solidFill>
            </a:endParaRPr>
          </a:p>
        </p:txBody>
      </p:sp>
      <p:sp>
        <p:nvSpPr>
          <p:cNvPr id="8" name="Footer Placeholder 7">
            <a:extLst>
              <a:ext uri="{FF2B5EF4-FFF2-40B4-BE49-F238E27FC236}">
                <a16:creationId xmlns:a16="http://schemas.microsoft.com/office/drawing/2014/main" id="{F7CB77F2-1C82-D84E-A0A2-64D9100C23A4}"/>
              </a:ext>
            </a:extLst>
          </p:cNvPr>
          <p:cNvSpPr>
            <a:spLocks noGrp="1"/>
          </p:cNvSpPr>
          <p:nvPr>
            <p:ph type="ftr" sz="quarter" idx="18"/>
          </p:nvPr>
        </p:nvSpPr>
        <p:spPr>
          <a:xfrm>
            <a:off x="3014471" y="4767263"/>
            <a:ext cx="448056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ADD-140731-USA-EN |</a:t>
            </a:r>
          </a:p>
        </p:txBody>
      </p:sp>
      <p:sp>
        <p:nvSpPr>
          <p:cNvPr id="15" name="Slide Number Placeholder 14">
            <a:extLst>
              <a:ext uri="{FF2B5EF4-FFF2-40B4-BE49-F238E27FC236}">
                <a16:creationId xmlns:a16="http://schemas.microsoft.com/office/drawing/2014/main" id="{214422C4-5FDF-6C44-83B3-AED5C55522A5}"/>
              </a:ext>
            </a:extLst>
          </p:cNvPr>
          <p:cNvSpPr>
            <a:spLocks noGrp="1"/>
          </p:cNvSpPr>
          <p:nvPr>
            <p:ph type="sldNum" sz="quarter" idx="19"/>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363981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2331719"/>
            <a:ext cx="8138160" cy="1234440"/>
          </a:xfrm>
        </p:spPr>
        <p:txBody>
          <a:bodyPr wrap="square" rIns="0" bIns="0" anchor="t">
            <a:noAutofit/>
          </a:bodyPr>
          <a:lstStyle>
            <a:lvl1pPr algn="l">
              <a:lnSpc>
                <a:spcPct val="80000"/>
              </a:lnSpc>
              <a:defRPr sz="4400" b="0" cap="none" spc="0" baseline="0">
                <a:solidFill>
                  <a:schemeClr val="bg1"/>
                </a:solidFill>
                <a:latin typeface="+mn-lt"/>
              </a:defRPr>
            </a:lvl1pPr>
          </a:lstStyle>
          <a:p>
            <a:r>
              <a:rPr lang="en-US"/>
              <a:t>Click to edit master title style</a:t>
            </a:r>
          </a:p>
        </p:txBody>
      </p:sp>
      <p:sp>
        <p:nvSpPr>
          <p:cNvPr id="3" name="Text Placeholder 2"/>
          <p:cNvSpPr>
            <a:spLocks noGrp="1"/>
          </p:cNvSpPr>
          <p:nvPr>
            <p:ph type="body" idx="1" hasCustomPrompt="1"/>
          </p:nvPr>
        </p:nvSpPr>
        <p:spPr bwMode="gray">
          <a:xfrm>
            <a:off x="502919" y="1748790"/>
            <a:ext cx="8138159" cy="480060"/>
          </a:xfrm>
        </p:spPr>
        <p:txBody>
          <a:bodyPr rIns="0" bIns="0" anchor="b"/>
          <a:lstStyle>
            <a:lvl1pPr marL="0" indent="0">
              <a:lnSpc>
                <a:spcPct val="100000"/>
              </a:lnSpc>
              <a:buNone/>
              <a:defRPr sz="1800" b="1" cap="all" spc="150" baseline="0">
                <a:solidFill>
                  <a:schemeClr val="bg1"/>
                </a:solidFill>
                <a:latin typeface="Calibri" panose="020F0502020204030204" pitchFamily="34" charset="0"/>
                <a:cs typeface="Calibri" panose="020F050202020403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8" name="Content Placeholder 2">
            <a:extLst>
              <a:ext uri="{FF2B5EF4-FFF2-40B4-BE49-F238E27FC236}">
                <a16:creationId xmlns:a16="http://schemas.microsoft.com/office/drawing/2014/main" id="{532A7BC7-4931-A945-B82A-275C5A50BD97}"/>
              </a:ext>
            </a:extLst>
          </p:cNvPr>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198563" algn="ctr"/>
                <a:tab pos="8229600" algn="r"/>
              </a:tabLst>
            </a:pPr>
            <a:r>
              <a:rPr lang="en-US" sz="1000" dirty="0">
                <a:solidFill>
                  <a:schemeClr val="bg1"/>
                </a:solidFill>
                <a:latin typeface="Calibri" panose="020F0502020204030204" pitchFamily="34" charset="0"/>
                <a:cs typeface="Calibri" panose="020F0502020204030204" pitchFamily="34" charset="0"/>
              </a:rPr>
              <a:t>Proprietary and confidential — do not distribute 	</a:t>
            </a:r>
          </a:p>
        </p:txBody>
      </p:sp>
      <p:sp>
        <p:nvSpPr>
          <p:cNvPr id="4" name="Date Placeholder 3">
            <a:extLst>
              <a:ext uri="{FF2B5EF4-FFF2-40B4-BE49-F238E27FC236}">
                <a16:creationId xmlns:a16="http://schemas.microsoft.com/office/drawing/2014/main" id="{DFD5B563-C981-3445-B433-C81A0A9A66CA}"/>
              </a:ext>
            </a:extLst>
          </p:cNvPr>
          <p:cNvSpPr>
            <a:spLocks noGrp="1"/>
          </p:cNvSpPr>
          <p:nvPr>
            <p:ph type="dt" sz="half" idx="10"/>
          </p:nvPr>
        </p:nvSpPr>
        <p:spPr>
          <a:xfrm>
            <a:off x="7574173" y="4767263"/>
            <a:ext cx="1188720" cy="273844"/>
          </a:xfrm>
          <a:prstGeom prst="rect">
            <a:avLst/>
          </a:prstGeom>
        </p:spPr>
        <p:txBody>
          <a:bodyPr/>
          <a:lstStyle>
            <a:lvl1pPr>
              <a:defRPr>
                <a:solidFill>
                  <a:schemeClr val="bg1"/>
                </a:solidFill>
              </a:defRPr>
            </a:lvl1pPr>
          </a:lstStyle>
          <a:p>
            <a:endParaRPr lang="en-US"/>
          </a:p>
        </p:txBody>
      </p:sp>
      <p:sp>
        <p:nvSpPr>
          <p:cNvPr id="6" name="Footer Placeholder 5">
            <a:extLst>
              <a:ext uri="{FF2B5EF4-FFF2-40B4-BE49-F238E27FC236}">
                <a16:creationId xmlns:a16="http://schemas.microsoft.com/office/drawing/2014/main" id="{464542D3-318F-8843-9538-808EF9CE505A}"/>
              </a:ext>
            </a:extLst>
          </p:cNvPr>
          <p:cNvSpPr>
            <a:spLocks noGrp="1"/>
          </p:cNvSpPr>
          <p:nvPr>
            <p:ph type="ftr" sz="quarter" idx="11"/>
          </p:nvPr>
        </p:nvSpPr>
        <p:spPr>
          <a:xfrm>
            <a:off x="3014471" y="4767263"/>
            <a:ext cx="4480560" cy="273844"/>
          </a:xfrm>
          <a:prstGeom prst="rect">
            <a:avLst/>
          </a:prstGeom>
        </p:spPr>
        <p:txBody>
          <a:bodyPr/>
          <a:lstStyle>
            <a:lvl1pPr>
              <a:defRPr>
                <a:solidFill>
                  <a:schemeClr val="bg1"/>
                </a:solidFill>
              </a:defRPr>
            </a:lvl1pPr>
          </a:lstStyle>
          <a:p>
            <a:pPr>
              <a:defRPr/>
            </a:pPr>
            <a:r>
              <a:rPr lang="en-US" dirty="0"/>
              <a:t>ADD-140731-USA-EN |</a:t>
            </a:r>
          </a:p>
        </p:txBody>
      </p:sp>
      <p:sp>
        <p:nvSpPr>
          <p:cNvPr id="7" name="Slide Number Placeholder 6">
            <a:extLst>
              <a:ext uri="{FF2B5EF4-FFF2-40B4-BE49-F238E27FC236}">
                <a16:creationId xmlns:a16="http://schemas.microsoft.com/office/drawing/2014/main" id="{76DE73C0-F219-B542-85CB-20EAAB0BAC9E}"/>
              </a:ext>
            </a:extLst>
          </p:cNvPr>
          <p:cNvSpPr>
            <a:spLocks noGrp="1"/>
          </p:cNvSpPr>
          <p:nvPr>
            <p:ph type="sldNum" sz="quarter" idx="12"/>
          </p:nvPr>
        </p:nvSpPr>
        <p:spPr>
          <a:xfrm>
            <a:off x="8606290" y="4767263"/>
            <a:ext cx="292608" cy="273844"/>
          </a:xfrm>
          <a:prstGeom prst="rect">
            <a:avLst/>
          </a:prstGeom>
        </p:spPr>
        <p:txBody>
          <a:bodyPr/>
          <a:lstStyle>
            <a:lvl1pPr>
              <a:defRPr>
                <a:solidFill>
                  <a:schemeClr val="bg1"/>
                </a:solidFill>
              </a:defRPr>
            </a:lvl1pPr>
          </a:lstStyle>
          <a:p>
            <a:fld id="{A2885E78-1F86-4A3D-9EE1-B0103B1CEF15}" type="slidenum">
              <a:rPr lang="en-US" smtClean="0"/>
              <a:pPr/>
              <a:t>‹#›</a:t>
            </a:fld>
            <a:endParaRPr lang="en-US"/>
          </a:p>
        </p:txBody>
      </p:sp>
    </p:spTree>
    <p:extLst>
      <p:ext uri="{BB962C8B-B14F-4D97-AF65-F5344CB8AC3E}">
        <p14:creationId xmlns:p14="http://schemas.microsoft.com/office/powerpoint/2010/main" val="19379553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Quote with Solid Background">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bwMode="gray">
          <a:xfrm>
            <a:off x="1371600" y="1508760"/>
            <a:ext cx="6858000" cy="2674620"/>
          </a:xfrm>
        </p:spPr>
        <p:txBody>
          <a:bodyPr/>
          <a:lstStyle>
            <a:lvl1pPr algn="l">
              <a:lnSpc>
                <a:spcPct val="90000"/>
              </a:lnSpc>
              <a:defRPr sz="2800" b="0">
                <a:solidFill>
                  <a:schemeClr val="bg1"/>
                </a:solidFill>
                <a:latin typeface="+mn-lt"/>
              </a:defRPr>
            </a:lvl1pPr>
            <a:lvl2pPr marL="1028700" indent="-171450" algn="l">
              <a:spcBef>
                <a:spcPts val="1350"/>
              </a:spcBef>
              <a:buFont typeface="Arial" panose="020B0604020202020204" pitchFamily="34" charset="0"/>
              <a:buChar char="–"/>
              <a:defRPr sz="1600">
                <a:solidFill>
                  <a:schemeClr val="bg1"/>
                </a:solidFill>
                <a:latin typeface="+mj-lt"/>
              </a:defRPr>
            </a:lvl2pPr>
          </a:lstStyle>
          <a:p>
            <a:pPr lvl="0"/>
            <a:r>
              <a:rPr lang="en-US"/>
              <a:t>Click to edit quote text</a:t>
            </a:r>
          </a:p>
          <a:p>
            <a:pPr lvl="1"/>
            <a:r>
              <a:rPr lang="en-US"/>
              <a:t>Second level for attribution</a:t>
            </a:r>
          </a:p>
        </p:txBody>
      </p:sp>
      <p:sp>
        <p:nvSpPr>
          <p:cNvPr id="8" name="Content Placeholder 2">
            <a:extLst>
              <a:ext uri="{FF2B5EF4-FFF2-40B4-BE49-F238E27FC236}">
                <a16:creationId xmlns:a16="http://schemas.microsoft.com/office/drawing/2014/main" id="{034A08ED-97EE-EA4F-81C1-9D6C41659452}"/>
              </a:ext>
            </a:extLst>
          </p:cNvPr>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198563" algn="ctr"/>
                <a:tab pos="8229600" algn="r"/>
              </a:tabLst>
            </a:pPr>
            <a:r>
              <a:rPr lang="en-US" sz="1000" dirty="0">
                <a:solidFill>
                  <a:schemeClr val="bg1"/>
                </a:solidFill>
                <a:latin typeface="Calibri" panose="020F0502020204030204" pitchFamily="34" charset="0"/>
                <a:cs typeface="Calibri" panose="020F0502020204030204" pitchFamily="34" charset="0"/>
              </a:rPr>
              <a:t>Proprietary and confidential — do not distribute 	</a:t>
            </a:r>
          </a:p>
        </p:txBody>
      </p:sp>
      <p:sp>
        <p:nvSpPr>
          <p:cNvPr id="2" name="Date Placeholder 1">
            <a:extLst>
              <a:ext uri="{FF2B5EF4-FFF2-40B4-BE49-F238E27FC236}">
                <a16:creationId xmlns:a16="http://schemas.microsoft.com/office/drawing/2014/main" id="{A1FE4795-CE0C-0248-83D8-C8406F17B463}"/>
              </a:ext>
            </a:extLst>
          </p:cNvPr>
          <p:cNvSpPr>
            <a:spLocks noGrp="1"/>
          </p:cNvSpPr>
          <p:nvPr>
            <p:ph type="dt" sz="half" idx="14"/>
          </p:nvPr>
        </p:nvSpPr>
        <p:spPr>
          <a:xfrm>
            <a:off x="7574173" y="4767263"/>
            <a:ext cx="1188720" cy="273844"/>
          </a:xfrm>
          <a:prstGeom prst="rect">
            <a:avLst/>
          </a:prstGeom>
        </p:spPr>
        <p:txBody>
          <a:bodyPr/>
          <a:lstStyle>
            <a:lvl1pPr>
              <a:defRPr>
                <a:solidFill>
                  <a:schemeClr val="bg1"/>
                </a:solidFill>
              </a:defRPr>
            </a:lvl1pPr>
          </a:lstStyle>
          <a:p>
            <a:endParaRPr lang="en-US"/>
          </a:p>
        </p:txBody>
      </p:sp>
      <p:sp>
        <p:nvSpPr>
          <p:cNvPr id="3" name="Footer Placeholder 2">
            <a:extLst>
              <a:ext uri="{FF2B5EF4-FFF2-40B4-BE49-F238E27FC236}">
                <a16:creationId xmlns:a16="http://schemas.microsoft.com/office/drawing/2014/main" id="{8BABC655-C77D-B84E-BF56-870C5C71F79C}"/>
              </a:ext>
            </a:extLst>
          </p:cNvPr>
          <p:cNvSpPr>
            <a:spLocks noGrp="1"/>
          </p:cNvSpPr>
          <p:nvPr>
            <p:ph type="ftr" sz="quarter" idx="15"/>
          </p:nvPr>
        </p:nvSpPr>
        <p:spPr>
          <a:xfrm>
            <a:off x="3014471" y="4767263"/>
            <a:ext cx="4480560" cy="273844"/>
          </a:xfrm>
          <a:prstGeom prst="rect">
            <a:avLst/>
          </a:prstGeom>
        </p:spPr>
        <p:txBody>
          <a:bodyPr/>
          <a:lstStyle>
            <a:lvl1pPr>
              <a:defRPr>
                <a:solidFill>
                  <a:schemeClr val="bg1"/>
                </a:solidFill>
              </a:defRPr>
            </a:lvl1pPr>
          </a:lstStyle>
          <a:p>
            <a:pPr>
              <a:defRPr/>
            </a:pPr>
            <a:r>
              <a:rPr lang="en-US" dirty="0"/>
              <a:t>ADD-140731-USA-EN |</a:t>
            </a:r>
          </a:p>
        </p:txBody>
      </p:sp>
      <p:sp>
        <p:nvSpPr>
          <p:cNvPr id="5" name="Slide Number Placeholder 4">
            <a:extLst>
              <a:ext uri="{FF2B5EF4-FFF2-40B4-BE49-F238E27FC236}">
                <a16:creationId xmlns:a16="http://schemas.microsoft.com/office/drawing/2014/main" id="{7022FFBE-B758-D745-A1BF-9C35837DC7BD}"/>
              </a:ext>
            </a:extLst>
          </p:cNvPr>
          <p:cNvSpPr>
            <a:spLocks noGrp="1"/>
          </p:cNvSpPr>
          <p:nvPr>
            <p:ph type="sldNum" sz="quarter" idx="16"/>
          </p:nvPr>
        </p:nvSpPr>
        <p:spPr>
          <a:xfrm>
            <a:off x="8606290" y="4767263"/>
            <a:ext cx="292608" cy="273844"/>
          </a:xfrm>
          <a:prstGeom prst="rect">
            <a:avLst/>
          </a:prstGeom>
        </p:spPr>
        <p:txBody>
          <a:bodyPr/>
          <a:lstStyle>
            <a:lvl1pPr>
              <a:defRPr>
                <a:solidFill>
                  <a:schemeClr val="bg1"/>
                </a:solidFill>
              </a:defRPr>
            </a:lvl1pPr>
          </a:lstStyle>
          <a:p>
            <a:fld id="{A2885E78-1F86-4A3D-9EE1-B0103B1CEF15}" type="slidenum">
              <a:rPr lang="en-US" smtClean="0"/>
              <a:pPr/>
              <a:t>‹#›</a:t>
            </a:fld>
            <a:endParaRPr lang="en-US"/>
          </a:p>
        </p:txBody>
      </p:sp>
    </p:spTree>
    <p:extLst>
      <p:ext uri="{BB962C8B-B14F-4D97-AF65-F5344CB8AC3E}">
        <p14:creationId xmlns:p14="http://schemas.microsoft.com/office/powerpoint/2010/main" val="25379222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losing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_symbol_wordm_below_w_rgb-01.png">
            <a:extLst>
              <a:ext uri="{FF2B5EF4-FFF2-40B4-BE49-F238E27FC236}">
                <a16:creationId xmlns:a16="http://schemas.microsoft.com/office/drawing/2014/main" id="{1B77479C-2257-C645-A513-C3B568F381A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17441" y="1206347"/>
            <a:ext cx="2509119" cy="2730807"/>
          </a:xfrm>
          <a:prstGeom prst="rect">
            <a:avLst/>
          </a:prstGeom>
        </p:spPr>
      </p:pic>
    </p:spTree>
    <p:extLst>
      <p:ext uri="{BB962C8B-B14F-4D97-AF65-F5344CB8AC3E}">
        <p14:creationId xmlns:p14="http://schemas.microsoft.com/office/powerpoint/2010/main" val="245478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Alterna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19" y="1383030"/>
            <a:ext cx="8138161" cy="1234440"/>
          </a:xfrm>
        </p:spPr>
        <p:txBody>
          <a:bodyPr/>
          <a:lstStyle>
            <a:lvl1pPr algn="l">
              <a:lnSpc>
                <a:spcPct val="90000"/>
              </a:lnSpc>
              <a:defRPr sz="4400" b="0" cap="none" spc="0" baseline="0">
                <a:solidFill>
                  <a:schemeClr val="tx1"/>
                </a:solidFill>
                <a:latin typeface="+mn-lt"/>
              </a:defRPr>
            </a:lvl1pPr>
          </a:lstStyle>
          <a:p>
            <a:r>
              <a:rPr lang="en-US"/>
              <a:t>Click to edit master title style</a:t>
            </a:r>
          </a:p>
        </p:txBody>
      </p:sp>
      <p:sp>
        <p:nvSpPr>
          <p:cNvPr id="3" name="Subtitle 2"/>
          <p:cNvSpPr>
            <a:spLocks noGrp="1"/>
          </p:cNvSpPr>
          <p:nvPr>
            <p:ph type="subTitle" idx="1" hasCustomPrompt="1"/>
          </p:nvPr>
        </p:nvSpPr>
        <p:spPr bwMode="gray">
          <a:xfrm>
            <a:off x="502919" y="800100"/>
            <a:ext cx="8138161" cy="480060"/>
          </a:xfrm>
        </p:spPr>
        <p:txBody>
          <a:bodyPr rIns="0" bIns="0" anchor="b" anchorCtr="0"/>
          <a:lstStyle>
            <a:lvl1pPr marL="0" indent="0" algn="l">
              <a:lnSpc>
                <a:spcPct val="100000"/>
              </a:lnSpc>
              <a:buNone/>
              <a:defRPr sz="1800" b="1" cap="all" spc="150" baseline="0">
                <a:solidFill>
                  <a:schemeClr val="accent5"/>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Content Placeholder 2"/>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a:solidFill>
                  <a:schemeClr val="tx1"/>
                </a:solidFill>
                <a:latin typeface="Calibri" panose="020F0502020204030204" pitchFamily="34" charset="0"/>
                <a:cs typeface="Calibri" panose="020F0502020204030204" pitchFamily="34" charset="0"/>
              </a:rPr>
              <a:t>For internal use only. Not for customer distribution.</a:t>
            </a:r>
          </a:p>
        </p:txBody>
      </p:sp>
      <p:sp>
        <p:nvSpPr>
          <p:cNvPr id="5" name="Text Placeholder 4"/>
          <p:cNvSpPr>
            <a:spLocks noGrp="1"/>
          </p:cNvSpPr>
          <p:nvPr>
            <p:ph type="body" sz="quarter" idx="10" hasCustomPrompt="1"/>
          </p:nvPr>
        </p:nvSpPr>
        <p:spPr bwMode="gray">
          <a:xfrm>
            <a:off x="502920" y="2743200"/>
            <a:ext cx="4846320" cy="480060"/>
          </a:xfrm>
        </p:spPr>
        <p:txBody>
          <a:bodyPr/>
          <a:lstStyle>
            <a:lvl1pPr>
              <a:defRPr sz="1400" b="0" i="0">
                <a:solidFill>
                  <a:schemeClr val="tx1"/>
                </a:solidFill>
                <a:latin typeface="+mn-lt"/>
              </a:defRPr>
            </a:lvl1pPr>
          </a:lstStyle>
          <a:p>
            <a:pPr lvl="0"/>
            <a:r>
              <a:rPr lang="en-US"/>
              <a:t>Click to edit date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0382" y="3635530"/>
            <a:ext cx="1335866" cy="1452398"/>
          </a:xfrm>
          <a:prstGeom prst="rect">
            <a:avLst/>
          </a:prstGeom>
        </p:spPr>
      </p:pic>
    </p:spTree>
    <p:extLst>
      <p:ext uri="{BB962C8B-B14F-4D97-AF65-F5344CB8AC3E}">
        <p14:creationId xmlns:p14="http://schemas.microsoft.com/office/powerpoint/2010/main" val="281001757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4D2D3D06-29DB-6C40-AF16-48BD0327BFF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680642" y="939843"/>
            <a:ext cx="3782715" cy="3263814"/>
          </a:xfrm>
          <a:prstGeom prst="rect">
            <a:avLst/>
          </a:prstGeom>
        </p:spPr>
      </p:pic>
    </p:spTree>
    <p:extLst>
      <p:ext uri="{BB962C8B-B14F-4D97-AF65-F5344CB8AC3E}">
        <p14:creationId xmlns:p14="http://schemas.microsoft.com/office/powerpoint/2010/main" val="14289479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16D6E74-3911-4251-9210-E9AF0CB4653E}"/>
              </a:ext>
            </a:extLst>
          </p:cNvPr>
          <p:cNvSpPr>
            <a:spLocks noGrp="1"/>
          </p:cNvSpPr>
          <p:nvPr>
            <p:ph type="body" sz="quarter" idx="10" hasCustomPrompt="1"/>
          </p:nvPr>
        </p:nvSpPr>
        <p:spPr>
          <a:xfrm>
            <a:off x="502923" y="266700"/>
            <a:ext cx="5241925" cy="261610"/>
          </a:xfrm>
          <a:prstGeom prst="rect">
            <a:avLst/>
          </a:prstGeom>
        </p:spPr>
        <p:txBody>
          <a:bodyPr>
            <a:noAutofit/>
          </a:bodyPr>
          <a:lstStyle>
            <a:lvl1pPr>
              <a:defRPr sz="1050" b="0" cap="all" spc="113" baseline="0">
                <a:solidFill>
                  <a:schemeClr val="accent1"/>
                </a:solidFill>
                <a:latin typeface="+mn-lt"/>
              </a:defRPr>
            </a:lvl1pPr>
            <a:lvl2pPr marL="0" indent="0">
              <a:buNone/>
              <a:defRPr/>
            </a:lvl2pPr>
          </a:lstStyle>
          <a:p>
            <a:pPr lvl="0"/>
            <a:r>
              <a:rPr lang="en-US"/>
              <a:t>Eyebrow identification, CALIBRI, 14PT REGULAR</a:t>
            </a:r>
          </a:p>
        </p:txBody>
      </p:sp>
      <p:sp>
        <p:nvSpPr>
          <p:cNvPr id="15" name="Content Placeholder 9">
            <a:extLst>
              <a:ext uri="{FF2B5EF4-FFF2-40B4-BE49-F238E27FC236}">
                <a16:creationId xmlns:a16="http://schemas.microsoft.com/office/drawing/2014/main" id="{DCEC16E3-E9C3-470B-B2C9-CBD23EA9860F}"/>
              </a:ext>
            </a:extLst>
          </p:cNvPr>
          <p:cNvSpPr>
            <a:spLocks noGrp="1"/>
          </p:cNvSpPr>
          <p:nvPr>
            <p:ph sz="quarter" idx="14"/>
          </p:nvPr>
        </p:nvSpPr>
        <p:spPr>
          <a:xfrm>
            <a:off x="502920" y="1487805"/>
            <a:ext cx="8145780" cy="3174922"/>
          </a:xfrm>
        </p:spPr>
        <p:txBody>
          <a:bodyPr/>
          <a:lstStyle>
            <a:lvl2pPr>
              <a:defRPr sz="1200"/>
            </a:lvl2pPr>
            <a:lvl3pPr>
              <a:defRPr sz="1050"/>
            </a:lvl3pPr>
            <a:lvl4pPr>
              <a:defRPr sz="900"/>
            </a:lvl4pPr>
            <a:lvl5pPr>
              <a:defRPr sz="90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16" name="Text Placeholder 4">
            <a:extLst>
              <a:ext uri="{FF2B5EF4-FFF2-40B4-BE49-F238E27FC236}">
                <a16:creationId xmlns:a16="http://schemas.microsoft.com/office/drawing/2014/main" id="{5D5EEAD8-45FF-4137-A993-0E3B0A63B7A6}"/>
              </a:ext>
            </a:extLst>
          </p:cNvPr>
          <p:cNvSpPr>
            <a:spLocks noGrp="1"/>
          </p:cNvSpPr>
          <p:nvPr>
            <p:ph type="body" sz="quarter" idx="15" hasCustomPrompt="1"/>
          </p:nvPr>
        </p:nvSpPr>
        <p:spPr>
          <a:xfrm>
            <a:off x="503238" y="1097279"/>
            <a:ext cx="8145462" cy="390525"/>
          </a:xfrm>
          <a:prstGeom prst="rect">
            <a:avLst/>
          </a:prstGeom>
        </p:spPr>
        <p:txBody>
          <a:bodyPr>
            <a:noAutofit/>
          </a:bodyPr>
          <a:lstStyle>
            <a:lvl1pPr>
              <a:defRPr sz="1350" b="1" cap="all" baseline="0">
                <a:solidFill>
                  <a:schemeClr val="accent3"/>
                </a:solidFill>
                <a:latin typeface="+mn-lt"/>
              </a:defRPr>
            </a:lvl1pPr>
          </a:lstStyle>
          <a:p>
            <a:pPr lvl="0"/>
            <a:r>
              <a:rPr lang="en-US"/>
              <a:t>SUBTITLE CALIBRI 18PT BOLD, ABBOTT PRIMARY BLUE </a:t>
            </a:r>
          </a:p>
        </p:txBody>
      </p:sp>
      <p:sp>
        <p:nvSpPr>
          <p:cNvPr id="2" name="Date Placeholder 1">
            <a:extLst>
              <a:ext uri="{FF2B5EF4-FFF2-40B4-BE49-F238E27FC236}">
                <a16:creationId xmlns:a16="http://schemas.microsoft.com/office/drawing/2014/main" id="{BC3C5701-9156-47F4-A33D-AF37EE224322}"/>
              </a:ext>
            </a:extLst>
          </p:cNvPr>
          <p:cNvSpPr>
            <a:spLocks noGrp="1"/>
          </p:cNvSpPr>
          <p:nvPr>
            <p:ph type="dt" sz="half" idx="16"/>
          </p:nvPr>
        </p:nvSpPr>
        <p:spPr/>
        <p:txBody>
          <a:bodyPr/>
          <a:lstStyle/>
          <a:p>
            <a:endParaRPr lang="en-IN" sz="750"/>
          </a:p>
        </p:txBody>
      </p:sp>
      <p:sp>
        <p:nvSpPr>
          <p:cNvPr id="3" name="Footer Placeholder 2">
            <a:extLst>
              <a:ext uri="{FF2B5EF4-FFF2-40B4-BE49-F238E27FC236}">
                <a16:creationId xmlns:a16="http://schemas.microsoft.com/office/drawing/2014/main" id="{CCFE33D3-C8D4-4BD2-A6EC-6B3CA6D4355B}"/>
              </a:ext>
            </a:extLst>
          </p:cNvPr>
          <p:cNvSpPr>
            <a:spLocks noGrp="1"/>
          </p:cNvSpPr>
          <p:nvPr>
            <p:ph type="ftr"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ADD-140731-USA-EN |</a:t>
            </a:r>
          </a:p>
        </p:txBody>
      </p:sp>
      <p:sp>
        <p:nvSpPr>
          <p:cNvPr id="5" name="Slide Number Placeholder 4">
            <a:extLst>
              <a:ext uri="{FF2B5EF4-FFF2-40B4-BE49-F238E27FC236}">
                <a16:creationId xmlns:a16="http://schemas.microsoft.com/office/drawing/2014/main" id="{99CDCCC1-DDB9-433B-930E-34335D7A95C2}"/>
              </a:ext>
            </a:extLst>
          </p:cNvPr>
          <p:cNvSpPr>
            <a:spLocks noGrp="1"/>
          </p:cNvSpPr>
          <p:nvPr>
            <p:ph type="sldNum" sz="quarter" idx="18"/>
          </p:nvPr>
        </p:nvSpPr>
        <p:spPr/>
        <p:txBody>
          <a:bodyPr/>
          <a:lstStyle/>
          <a:p>
            <a:pPr>
              <a:defRPr/>
            </a:pPr>
            <a:r>
              <a:rPr lang="en-IN"/>
              <a:t>|    </a:t>
            </a:r>
            <a:fld id="{7B2119CD-3B2D-4CEB-B404-D2E3F8CD6D69}" type="slidenum">
              <a:rPr lang="en-IN" smtClean="0"/>
              <a:pPr>
                <a:defRPr/>
              </a:pPr>
              <a:t>‹#›</a:t>
            </a:fld>
            <a:endParaRPr lang="en-IN"/>
          </a:p>
        </p:txBody>
      </p:sp>
      <p:sp>
        <p:nvSpPr>
          <p:cNvPr id="6" name="Title 5">
            <a:extLst>
              <a:ext uri="{FF2B5EF4-FFF2-40B4-BE49-F238E27FC236}">
                <a16:creationId xmlns:a16="http://schemas.microsoft.com/office/drawing/2014/main" id="{D71AC8FB-4719-4A69-A077-3CF470224883}"/>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20543933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19" y="2330054"/>
            <a:ext cx="8138161" cy="1234440"/>
          </a:xfrm>
        </p:spPr>
        <p:txBody>
          <a:bodyPr/>
          <a:lstStyle>
            <a:lvl1pPr algn="l">
              <a:lnSpc>
                <a:spcPct val="90000"/>
              </a:lnSpc>
              <a:defRPr sz="4400" b="0" cap="none" spc="0" baseline="0">
                <a:solidFill>
                  <a:schemeClr val="bg1"/>
                </a:solidFill>
                <a:latin typeface="+mn-lt"/>
              </a:defRPr>
            </a:lvl1pPr>
          </a:lstStyle>
          <a:p>
            <a:r>
              <a:rPr lang="en-US"/>
              <a:t>Click to edit master title style</a:t>
            </a:r>
          </a:p>
        </p:txBody>
      </p:sp>
      <p:sp>
        <p:nvSpPr>
          <p:cNvPr id="3" name="Subtitle 2"/>
          <p:cNvSpPr>
            <a:spLocks noGrp="1"/>
          </p:cNvSpPr>
          <p:nvPr>
            <p:ph type="subTitle" idx="1" hasCustomPrompt="1"/>
          </p:nvPr>
        </p:nvSpPr>
        <p:spPr bwMode="gray">
          <a:xfrm>
            <a:off x="502920" y="1749981"/>
            <a:ext cx="8138160" cy="480060"/>
          </a:xfrm>
        </p:spPr>
        <p:txBody>
          <a:bodyPr rIns="0" bIns="0" anchor="b" anchorCtr="0"/>
          <a:lstStyle>
            <a:lvl1pPr marL="0" indent="0" algn="l">
              <a:lnSpc>
                <a:spcPct val="100000"/>
              </a:lnSpc>
              <a:buNone/>
              <a:defRPr sz="1800" b="1" cap="all" spc="113" baseline="0">
                <a:solidFill>
                  <a:schemeClr val="bg1"/>
                </a:solidFill>
                <a:latin typeface="Calibri" panose="020F0502020204030204" pitchFamily="34" charset="0"/>
                <a:cs typeface="Calibri" panose="020F050202020403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bwMode="gray">
          <a:xfrm>
            <a:off x="502920" y="3701654"/>
            <a:ext cx="4846320" cy="480060"/>
          </a:xfrm>
        </p:spPr>
        <p:txBody>
          <a:bodyPr/>
          <a:lstStyle>
            <a:lvl1pPr>
              <a:defRPr sz="1400" b="0" i="0">
                <a:solidFill>
                  <a:schemeClr val="bg1"/>
                </a:solidFill>
                <a:latin typeface="+mn-lt"/>
              </a:defRPr>
            </a:lvl1pPr>
          </a:lstStyle>
          <a:p>
            <a:pPr lvl="0"/>
            <a:r>
              <a:rPr lang="en-US"/>
              <a:t>Click to edit date</a:t>
            </a:r>
          </a:p>
        </p:txBody>
      </p:sp>
      <p:pic>
        <p:nvPicPr>
          <p:cNvPr id="7" name="Picture 6" descr="A_symbol_wordm_below_w_rgb-01.png">
            <a:extLst>
              <a:ext uri="{FF2B5EF4-FFF2-40B4-BE49-F238E27FC236}">
                <a16:creationId xmlns:a16="http://schemas.microsoft.com/office/drawing/2014/main" id="{9E010671-E31C-9E4C-8544-E8E1B034989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7472" y="137160"/>
            <a:ext cx="1188720" cy="1302056"/>
          </a:xfrm>
          <a:prstGeom prst="rect">
            <a:avLst/>
          </a:prstGeom>
        </p:spPr>
      </p:pic>
      <p:sp>
        <p:nvSpPr>
          <p:cNvPr id="8" name="Content Placeholder 2">
            <a:extLst>
              <a:ext uri="{FF2B5EF4-FFF2-40B4-BE49-F238E27FC236}">
                <a16:creationId xmlns:a16="http://schemas.microsoft.com/office/drawing/2014/main" id="{690AADAA-9820-8543-97DA-5B711143BBF8}"/>
              </a:ext>
            </a:extLst>
          </p:cNvPr>
          <p:cNvSpPr txBox="1">
            <a:spLocks/>
          </p:cNvSpPr>
          <p:nvPr userDrawn="1"/>
        </p:nvSpPr>
        <p:spPr bwMode="gray">
          <a:xfrm>
            <a:off x="502920" y="4675982"/>
            <a:ext cx="8448979" cy="365125"/>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198563" algn="ctr"/>
                <a:tab pos="8229600" algn="r"/>
              </a:tabLst>
            </a:pPr>
            <a:r>
              <a:rPr lang="en-US" sz="1000">
                <a:solidFill>
                  <a:schemeClr val="bg1"/>
                </a:solidFill>
                <a:latin typeface="Calibri" panose="020F0502020204030204" pitchFamily="34" charset="0"/>
                <a:cs typeface="Calibri" panose="020F0502020204030204" pitchFamily="34" charset="0"/>
              </a:rPr>
              <a:t>For internal use only. Not for customer distribution.</a:t>
            </a:r>
          </a:p>
        </p:txBody>
      </p:sp>
    </p:spTree>
    <p:extLst>
      <p:ext uri="{BB962C8B-B14F-4D97-AF65-F5344CB8AC3E}">
        <p14:creationId xmlns:p14="http://schemas.microsoft.com/office/powerpoint/2010/main" val="9884487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Alternat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20" y="1383030"/>
            <a:ext cx="8138160" cy="1234440"/>
          </a:xfrm>
        </p:spPr>
        <p:txBody>
          <a:bodyPr/>
          <a:lstStyle>
            <a:lvl1pPr algn="l">
              <a:lnSpc>
                <a:spcPct val="90000"/>
              </a:lnSpc>
              <a:defRPr sz="4400" b="0" cap="none" spc="0" baseline="0">
                <a:solidFill>
                  <a:schemeClr val="bg1"/>
                </a:solidFill>
                <a:latin typeface="+mn-lt"/>
              </a:defRPr>
            </a:lvl1pPr>
          </a:lstStyle>
          <a:p>
            <a:r>
              <a:rPr lang="en-US"/>
              <a:t>Click to edit master title style</a:t>
            </a:r>
          </a:p>
        </p:txBody>
      </p:sp>
      <p:sp>
        <p:nvSpPr>
          <p:cNvPr id="3" name="Subtitle 2"/>
          <p:cNvSpPr>
            <a:spLocks noGrp="1"/>
          </p:cNvSpPr>
          <p:nvPr>
            <p:ph type="subTitle" idx="1" hasCustomPrompt="1"/>
          </p:nvPr>
        </p:nvSpPr>
        <p:spPr bwMode="gray">
          <a:xfrm>
            <a:off x="502920" y="800100"/>
            <a:ext cx="8138160" cy="480060"/>
          </a:xfrm>
        </p:spPr>
        <p:txBody>
          <a:bodyPr rIns="0" bIns="0" anchor="b" anchorCtr="0"/>
          <a:lstStyle>
            <a:lvl1pPr marL="0" indent="0" algn="l">
              <a:lnSpc>
                <a:spcPct val="100000"/>
              </a:lnSpc>
              <a:buNone/>
              <a:defRPr sz="1800" b="1" cap="all" spc="113" baseline="0">
                <a:solidFill>
                  <a:schemeClr val="bg1"/>
                </a:solidFill>
                <a:latin typeface="Calibri" panose="020F0502020204030204" pitchFamily="34" charset="0"/>
                <a:cs typeface="Calibri" panose="020F050202020403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bwMode="gray">
          <a:xfrm>
            <a:off x="502920" y="2743200"/>
            <a:ext cx="4846320" cy="480060"/>
          </a:xfrm>
        </p:spPr>
        <p:txBody>
          <a:bodyPr/>
          <a:lstStyle>
            <a:lvl1pPr>
              <a:defRPr sz="1050" b="0" i="0">
                <a:solidFill>
                  <a:schemeClr val="bg1"/>
                </a:solidFill>
                <a:latin typeface="+mn-lt"/>
              </a:defRPr>
            </a:lvl1pPr>
          </a:lstStyle>
          <a:p>
            <a:pPr lvl="0"/>
            <a:r>
              <a:rPr lang="en-US"/>
              <a:t>Click to edit date</a:t>
            </a:r>
          </a:p>
        </p:txBody>
      </p:sp>
      <p:pic>
        <p:nvPicPr>
          <p:cNvPr id="7" name="Picture 6" descr="A_symbol_wordm_below_w_rgb-01.png">
            <a:extLst>
              <a:ext uri="{FF2B5EF4-FFF2-40B4-BE49-F238E27FC236}">
                <a16:creationId xmlns:a16="http://schemas.microsoft.com/office/drawing/2014/main" id="{C94890F9-47AE-8E43-8455-4D2644A592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16232" y="3714751"/>
            <a:ext cx="1190552" cy="1301372"/>
          </a:xfrm>
          <a:prstGeom prst="rect">
            <a:avLst/>
          </a:prstGeom>
        </p:spPr>
      </p:pic>
      <p:sp>
        <p:nvSpPr>
          <p:cNvPr id="9" name="Content Placeholder 2">
            <a:extLst>
              <a:ext uri="{FF2B5EF4-FFF2-40B4-BE49-F238E27FC236}">
                <a16:creationId xmlns:a16="http://schemas.microsoft.com/office/drawing/2014/main" id="{F40FDAF4-86F7-894E-A0A1-D9E352A13251}"/>
              </a:ext>
            </a:extLst>
          </p:cNvPr>
          <p:cNvSpPr txBox="1">
            <a:spLocks/>
          </p:cNvSpPr>
          <p:nvPr userDrawn="1"/>
        </p:nvSpPr>
        <p:spPr bwMode="gray">
          <a:xfrm>
            <a:off x="502920" y="4675982"/>
            <a:ext cx="8448979" cy="365125"/>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198563" algn="ctr"/>
                <a:tab pos="8229600" algn="r"/>
              </a:tabLst>
            </a:pPr>
            <a:r>
              <a:rPr lang="en-US" sz="1000">
                <a:solidFill>
                  <a:schemeClr val="bg1"/>
                </a:solidFill>
                <a:latin typeface="Calibri" panose="020F0502020204030204" pitchFamily="34" charset="0"/>
                <a:cs typeface="Calibri" panose="020F0502020204030204" pitchFamily="34" charset="0"/>
              </a:rPr>
              <a:t>For internal use only. Not for customer distribution.</a:t>
            </a:r>
          </a:p>
        </p:txBody>
      </p:sp>
    </p:spTree>
    <p:extLst>
      <p:ext uri="{BB962C8B-B14F-4D97-AF65-F5344CB8AC3E}">
        <p14:creationId xmlns:p14="http://schemas.microsoft.com/office/powerpoint/2010/main" val="25382159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600075"/>
            <a:ext cx="8138160" cy="357188"/>
          </a:xfrm>
        </p:spPr>
        <p:txBody>
          <a:bodyPr/>
          <a:lstStyle>
            <a:lvl1pPr>
              <a:defRPr cap="none" baseline="0"/>
            </a:lvl1pPr>
          </a:lstStyle>
          <a:p>
            <a:r>
              <a:rPr lang="en-US"/>
              <a:t>Click to edit master title style</a:t>
            </a:r>
          </a:p>
        </p:txBody>
      </p:sp>
      <p:sp>
        <p:nvSpPr>
          <p:cNvPr id="3" name="Content Placeholder 2"/>
          <p:cNvSpPr>
            <a:spLocks noGrp="1"/>
          </p:cNvSpPr>
          <p:nvPr>
            <p:ph idx="1" hasCustomPrompt="1"/>
          </p:nvPr>
        </p:nvSpPr>
        <p:spPr>
          <a:xfrm>
            <a:off x="502920" y="1096566"/>
            <a:ext cx="8138160" cy="3566160"/>
          </a:xfrm>
        </p:spPr>
        <p:txBody>
          <a:bodyPr/>
          <a:lstStyle>
            <a:lvl1pPr>
              <a:defRPr cap="all" baseline="0"/>
            </a:lvl1pPr>
            <a:lvl2pPr>
              <a:defRPr sz="1600"/>
            </a:lvl2pPr>
            <a:lvl3pPr marL="349250" indent="-177800">
              <a:tabLst/>
              <a:defRPr sz="1400"/>
            </a:lvl3pPr>
            <a:lvl4pPr>
              <a:defRPr/>
            </a:lvl4pPr>
            <a:lvl5pPr>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0" name="Text Placeholder 9">
            <a:extLst>
              <a:ext uri="{FF2B5EF4-FFF2-40B4-BE49-F238E27FC236}">
                <a16:creationId xmlns:a16="http://schemas.microsoft.com/office/drawing/2014/main" id="{E16D6E74-3911-4251-9210-E9AF0CB4653E}"/>
              </a:ext>
            </a:extLst>
          </p:cNvPr>
          <p:cNvSpPr>
            <a:spLocks noGrp="1"/>
          </p:cNvSpPr>
          <p:nvPr>
            <p:ph type="body" sz="quarter" idx="10"/>
          </p:nvPr>
        </p:nvSpPr>
        <p:spPr>
          <a:xfrm>
            <a:off x="502921" y="338465"/>
            <a:ext cx="5241925" cy="261610"/>
          </a:xfrm>
        </p:spPr>
        <p:txBody>
          <a:bodyPr>
            <a:spAutoFit/>
          </a:bodyPr>
          <a:lstStyle>
            <a:lvl1pPr>
              <a:defRPr sz="1400" b="0" cap="all" spc="150" baseline="0">
                <a:solidFill>
                  <a:schemeClr val="accent4"/>
                </a:solidFill>
              </a:defRPr>
            </a:lvl1pPr>
            <a:lvl2pPr marL="0" indent="0">
              <a:buNone/>
              <a:defRPr/>
            </a:lvl2pPr>
          </a:lstStyle>
          <a:p>
            <a:pPr lvl="0"/>
            <a:r>
              <a:rPr lang="en-US"/>
              <a:t>Click to edit Master text styles</a:t>
            </a:r>
          </a:p>
        </p:txBody>
      </p:sp>
      <p:sp>
        <p:nvSpPr>
          <p:cNvPr id="6" name="Date Placeholder 5">
            <a:extLst>
              <a:ext uri="{FF2B5EF4-FFF2-40B4-BE49-F238E27FC236}">
                <a16:creationId xmlns:a16="http://schemas.microsoft.com/office/drawing/2014/main" id="{7A350F1C-580D-7043-808E-85585EA2DD0F}"/>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D3E91E0C-FAE1-4B4D-83D5-DD3C1EB2D667}"/>
              </a:ext>
            </a:extLst>
          </p:cNvPr>
          <p:cNvSpPr>
            <a:spLocks noGrp="1"/>
          </p:cNvSpPr>
          <p:nvPr>
            <p:ph type="ftr" sz="quarter" idx="12"/>
          </p:nvPr>
        </p:nvSpPr>
        <p:spPr/>
        <p:txBody>
          <a:bodyPr/>
          <a:lstStyle>
            <a:lvl1pPr>
              <a:defRPr>
                <a:solidFill>
                  <a:schemeClr val="bg1"/>
                </a:solidFill>
              </a:defRPr>
            </a:lvl1pPr>
          </a:lstStyle>
          <a:p>
            <a:pPr>
              <a:defRPr/>
            </a:pPr>
            <a:r>
              <a:rPr lang="en-US" dirty="0"/>
              <a:t>ADD-140731-USA-EN |</a:t>
            </a:r>
          </a:p>
        </p:txBody>
      </p:sp>
      <p:sp>
        <p:nvSpPr>
          <p:cNvPr id="8" name="Slide Number Placeholder 7">
            <a:extLst>
              <a:ext uri="{FF2B5EF4-FFF2-40B4-BE49-F238E27FC236}">
                <a16:creationId xmlns:a16="http://schemas.microsoft.com/office/drawing/2014/main" id="{21DF107D-8F74-BF49-BB3F-B1C7C1880A6A}"/>
              </a:ext>
            </a:extLst>
          </p:cNvPr>
          <p:cNvSpPr>
            <a:spLocks noGrp="1"/>
          </p:cNvSpPr>
          <p:nvPr>
            <p:ph type="sldNum" sz="quarter" idx="13"/>
          </p:nvPr>
        </p:nvSpPr>
        <p:spPr/>
        <p:txBody>
          <a:bodyPr/>
          <a:lstStyle/>
          <a:p>
            <a:fld id="{A2885E78-1F86-4A3D-9EE1-B0103B1CEF15}" type="slidenum">
              <a:rPr lang="en-US" smtClean="0"/>
              <a:pPr/>
              <a:t>‹#›</a:t>
            </a:fld>
            <a:endParaRPr lang="en-US"/>
          </a:p>
        </p:txBody>
      </p:sp>
    </p:spTree>
    <p:extLst>
      <p:ext uri="{BB962C8B-B14F-4D97-AF65-F5344CB8AC3E}">
        <p14:creationId xmlns:p14="http://schemas.microsoft.com/office/powerpoint/2010/main" val="36343489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Long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600075"/>
            <a:ext cx="8138161" cy="360045"/>
          </a:xfrm>
        </p:spPr>
        <p:txBody>
          <a:bodyPr/>
          <a:lstStyle>
            <a:lvl1pPr>
              <a:defRPr cap="none" baseline="0"/>
            </a:lvl1pPr>
          </a:lstStyle>
          <a:p>
            <a:r>
              <a:rPr lang="en-US"/>
              <a:t>Click to edit master title style</a:t>
            </a:r>
          </a:p>
        </p:txBody>
      </p:sp>
      <p:sp>
        <p:nvSpPr>
          <p:cNvPr id="3" name="Content Placeholder 2"/>
          <p:cNvSpPr>
            <a:spLocks noGrp="1"/>
          </p:cNvSpPr>
          <p:nvPr>
            <p:ph idx="1"/>
          </p:nvPr>
        </p:nvSpPr>
        <p:spPr>
          <a:xfrm>
            <a:off x="502921" y="1097280"/>
            <a:ext cx="8138160" cy="3566160"/>
          </a:xfrm>
        </p:spPr>
        <p:txBody>
          <a:bodyPr/>
          <a:lstStyle>
            <a:lvl1pPr>
              <a:spcBef>
                <a:spcPts val="1350"/>
              </a:spcBef>
              <a:defRPr sz="1600" b="0">
                <a:solidFill>
                  <a:schemeClr val="bg1"/>
                </a:solidFill>
                <a:latin typeface="+mn-lt"/>
              </a:defRPr>
            </a:lvl1pPr>
            <a:lvl2pPr marL="127000" indent="-127000">
              <a:tabLst>
                <a:tab pos="1198563" algn="l"/>
              </a:tabLst>
              <a:defRPr sz="1400">
                <a:solidFill>
                  <a:schemeClr val="bg1"/>
                </a:solidFill>
              </a:defRPr>
            </a:lvl2pPr>
          </a:lstStyle>
          <a:p>
            <a:pPr lvl="0"/>
            <a:r>
              <a:rPr lang="en-US"/>
              <a:t>Click to edit Master text styles</a:t>
            </a:r>
          </a:p>
          <a:p>
            <a:pPr lvl="1"/>
            <a:r>
              <a:rPr lang="en-US"/>
              <a:t>Second level</a:t>
            </a:r>
          </a:p>
        </p:txBody>
      </p:sp>
      <p:sp>
        <p:nvSpPr>
          <p:cNvPr id="9" name="Text Placeholder 9">
            <a:extLst>
              <a:ext uri="{FF2B5EF4-FFF2-40B4-BE49-F238E27FC236}">
                <a16:creationId xmlns:a16="http://schemas.microsoft.com/office/drawing/2014/main" id="{E0BB469F-5963-41EE-862C-3D8AFB9BBB59}"/>
              </a:ext>
            </a:extLst>
          </p:cNvPr>
          <p:cNvSpPr>
            <a:spLocks noGrp="1"/>
          </p:cNvSpPr>
          <p:nvPr>
            <p:ph type="body" sz="quarter" idx="10"/>
          </p:nvPr>
        </p:nvSpPr>
        <p:spPr>
          <a:xfrm>
            <a:off x="502921" y="338465"/>
            <a:ext cx="5241925" cy="261610"/>
          </a:xfrm>
        </p:spPr>
        <p:txBody>
          <a:bodyPr>
            <a:spAutoFit/>
          </a:bodyPr>
          <a:lstStyle>
            <a:lvl1pPr>
              <a:defRPr sz="1400" b="0" cap="all" spc="150" baseline="0">
                <a:solidFill>
                  <a:schemeClr val="accent4"/>
                </a:solidFill>
              </a:defRPr>
            </a:lvl1pPr>
            <a:lvl2pPr marL="0" indent="0">
              <a:buNone/>
              <a:defRPr/>
            </a:lvl2pPr>
          </a:lstStyle>
          <a:p>
            <a:pPr lvl="0"/>
            <a:r>
              <a:rPr lang="en-US"/>
              <a:t>Click to edit Master text styles</a:t>
            </a:r>
          </a:p>
        </p:txBody>
      </p:sp>
      <p:sp>
        <p:nvSpPr>
          <p:cNvPr id="5" name="Date Placeholder 4">
            <a:extLst>
              <a:ext uri="{FF2B5EF4-FFF2-40B4-BE49-F238E27FC236}">
                <a16:creationId xmlns:a16="http://schemas.microsoft.com/office/drawing/2014/main" id="{C4078704-385F-3B49-AC93-6ECC92FD5125}"/>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D1AA87F2-594B-044E-9141-0AC51A718040}"/>
              </a:ext>
            </a:extLst>
          </p:cNvPr>
          <p:cNvSpPr>
            <a:spLocks noGrp="1"/>
          </p:cNvSpPr>
          <p:nvPr>
            <p:ph type="ftr" sz="quarter" idx="12"/>
          </p:nvPr>
        </p:nvSpPr>
        <p:spPr/>
        <p:txBody>
          <a:bodyPr/>
          <a:lstStyle/>
          <a:p>
            <a:r>
              <a:rPr lang="en-US" dirty="0"/>
              <a:t>ADD-140731-USA-EN |</a:t>
            </a:r>
          </a:p>
        </p:txBody>
      </p:sp>
      <p:sp>
        <p:nvSpPr>
          <p:cNvPr id="7" name="Slide Number Placeholder 6">
            <a:extLst>
              <a:ext uri="{FF2B5EF4-FFF2-40B4-BE49-F238E27FC236}">
                <a16:creationId xmlns:a16="http://schemas.microsoft.com/office/drawing/2014/main" id="{AD903CC0-EAC0-5341-917E-513AD8839023}"/>
              </a:ext>
            </a:extLst>
          </p:cNvPr>
          <p:cNvSpPr>
            <a:spLocks noGrp="1"/>
          </p:cNvSpPr>
          <p:nvPr>
            <p:ph type="sldNum" sz="quarter" idx="13"/>
          </p:nvPr>
        </p:nvSpPr>
        <p:spPr/>
        <p:txBody>
          <a:bodyPr/>
          <a:lstStyle/>
          <a:p>
            <a:fld id="{A2885E78-1F86-4A3D-9EE1-B0103B1CEF15}" type="slidenum">
              <a:rPr lang="en-US" smtClean="0"/>
              <a:pPr/>
              <a:t>‹#›</a:t>
            </a:fld>
            <a:endParaRPr lang="en-US"/>
          </a:p>
        </p:txBody>
      </p:sp>
    </p:spTree>
    <p:extLst>
      <p:ext uri="{BB962C8B-B14F-4D97-AF65-F5344CB8AC3E}">
        <p14:creationId xmlns:p14="http://schemas.microsoft.com/office/powerpoint/2010/main" val="18342028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nd Long Content">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EBBC6B44-1A66-4C17-802D-CD6F3BEB84DB}"/>
              </a:ext>
            </a:extLst>
          </p:cNvPr>
          <p:cNvSpPr>
            <a:spLocks noGrp="1"/>
          </p:cNvSpPr>
          <p:nvPr>
            <p:ph type="pic" sz="quarter" idx="14" hasCustomPrompt="1"/>
          </p:nvPr>
        </p:nvSpPr>
        <p:spPr>
          <a:xfrm>
            <a:off x="1" y="0"/>
            <a:ext cx="9144000" cy="5143500"/>
          </a:xfrm>
          <a:noFill/>
          <a:ln>
            <a:noFill/>
          </a:ln>
          <a:effectLst/>
        </p:spPr>
        <p:txBody>
          <a:bodyPr lIns="365760" rIns="365760" anchor="ctr" anchorCtr="1"/>
          <a:lstStyle>
            <a:lvl1pPr marL="4572000" indent="0" algn="ctr">
              <a:tabLst/>
              <a:defRPr sz="1800" b="0" baseline="0">
                <a:solidFill>
                  <a:srgbClr val="5BC2E7"/>
                </a:solidFill>
                <a:latin typeface="+mn-lt"/>
              </a:defRPr>
            </a:lvl1pPr>
          </a:lstStyle>
          <a:p>
            <a:r>
              <a:rPr lang="en-US"/>
              <a:t>Insert an image or chart </a:t>
            </a:r>
            <a:br>
              <a:rPr lang="en-US"/>
            </a:br>
            <a:r>
              <a:rPr lang="en-US"/>
              <a:t>within this placeholder </a:t>
            </a:r>
          </a:p>
        </p:txBody>
      </p:sp>
      <p:sp>
        <p:nvSpPr>
          <p:cNvPr id="2" name="Title 1"/>
          <p:cNvSpPr>
            <a:spLocks noGrp="1"/>
          </p:cNvSpPr>
          <p:nvPr>
            <p:ph type="title" hasCustomPrompt="1"/>
          </p:nvPr>
        </p:nvSpPr>
        <p:spPr>
          <a:xfrm>
            <a:off x="502920" y="600075"/>
            <a:ext cx="3822192" cy="360045"/>
          </a:xfrm>
        </p:spPr>
        <p:txBody>
          <a:bodyPr/>
          <a:lstStyle>
            <a:lvl1pPr>
              <a:defRPr cap="none" baseline="0">
                <a:solidFill>
                  <a:schemeClr val="bg1"/>
                </a:solidFill>
              </a:defRPr>
            </a:lvl1pPr>
          </a:lstStyle>
          <a:p>
            <a:r>
              <a:rPr lang="en-US"/>
              <a:t>Click to edit master title style</a:t>
            </a:r>
          </a:p>
        </p:txBody>
      </p:sp>
      <p:sp>
        <p:nvSpPr>
          <p:cNvPr id="3" name="Content Placeholder 2"/>
          <p:cNvSpPr>
            <a:spLocks noGrp="1"/>
          </p:cNvSpPr>
          <p:nvPr>
            <p:ph idx="1"/>
          </p:nvPr>
        </p:nvSpPr>
        <p:spPr>
          <a:xfrm>
            <a:off x="502920" y="1411941"/>
            <a:ext cx="3822192" cy="3251499"/>
          </a:xfrm>
        </p:spPr>
        <p:txBody>
          <a:bodyPr/>
          <a:lstStyle>
            <a:lvl1pPr>
              <a:spcBef>
                <a:spcPts val="1350"/>
              </a:spcBef>
              <a:defRPr sz="1600" b="0">
                <a:solidFill>
                  <a:schemeClr val="bg1"/>
                </a:solidFill>
                <a:latin typeface="+mn-lt"/>
              </a:defRPr>
            </a:lvl1pPr>
            <a:lvl2pPr>
              <a:defRPr sz="1400">
                <a:solidFill>
                  <a:schemeClr val="bg1"/>
                </a:solidFill>
              </a:defRPr>
            </a:lvl2pPr>
          </a:lstStyle>
          <a:p>
            <a:pPr lvl="0"/>
            <a:r>
              <a:rPr lang="en-US"/>
              <a:t>Click to edit Master text styles</a:t>
            </a:r>
          </a:p>
          <a:p>
            <a:pPr lvl="1"/>
            <a:r>
              <a:rPr lang="en-US"/>
              <a:t>Second level</a:t>
            </a:r>
          </a:p>
        </p:txBody>
      </p:sp>
      <p:sp>
        <p:nvSpPr>
          <p:cNvPr id="9" name="Text Placeholder 9">
            <a:extLst>
              <a:ext uri="{FF2B5EF4-FFF2-40B4-BE49-F238E27FC236}">
                <a16:creationId xmlns:a16="http://schemas.microsoft.com/office/drawing/2014/main" id="{E0BB469F-5963-41EE-862C-3D8AFB9BBB59}"/>
              </a:ext>
            </a:extLst>
          </p:cNvPr>
          <p:cNvSpPr>
            <a:spLocks noGrp="1"/>
          </p:cNvSpPr>
          <p:nvPr>
            <p:ph type="body" sz="quarter" idx="10"/>
          </p:nvPr>
        </p:nvSpPr>
        <p:spPr>
          <a:xfrm>
            <a:off x="502921" y="338465"/>
            <a:ext cx="3822192" cy="261610"/>
          </a:xfrm>
        </p:spPr>
        <p:txBody>
          <a:bodyPr wrap="square">
            <a:spAutoFit/>
          </a:bodyPr>
          <a:lstStyle>
            <a:lvl1pPr>
              <a:defRPr sz="1400" b="0" cap="all" spc="150" baseline="0">
                <a:solidFill>
                  <a:schemeClr val="accent4"/>
                </a:solidFill>
              </a:defRPr>
            </a:lvl1pPr>
            <a:lvl2pPr marL="0" indent="0">
              <a:buNone/>
              <a:defRPr/>
            </a:lvl2pPr>
          </a:lstStyle>
          <a:p>
            <a:pPr lvl="0"/>
            <a:r>
              <a:rPr lang="en-US"/>
              <a:t>Click to edit Master text styles</a:t>
            </a:r>
          </a:p>
        </p:txBody>
      </p:sp>
      <p:sp>
        <p:nvSpPr>
          <p:cNvPr id="6" name="Date Placeholder 5">
            <a:extLst>
              <a:ext uri="{FF2B5EF4-FFF2-40B4-BE49-F238E27FC236}">
                <a16:creationId xmlns:a16="http://schemas.microsoft.com/office/drawing/2014/main" id="{8C59B10D-58ED-FC4A-868B-06CA18C318F5}"/>
              </a:ext>
            </a:extLst>
          </p:cNvPr>
          <p:cNvSpPr>
            <a:spLocks noGrp="1"/>
          </p:cNvSpPr>
          <p:nvPr>
            <p:ph type="dt" sz="half" idx="15"/>
          </p:nvPr>
        </p:nvSpPr>
        <p:spPr/>
        <p:txBody>
          <a:bodyPr/>
          <a:lstStyle/>
          <a:p>
            <a:endParaRPr lang="en-US"/>
          </a:p>
        </p:txBody>
      </p:sp>
      <p:sp>
        <p:nvSpPr>
          <p:cNvPr id="7" name="Footer Placeholder 6">
            <a:extLst>
              <a:ext uri="{FF2B5EF4-FFF2-40B4-BE49-F238E27FC236}">
                <a16:creationId xmlns:a16="http://schemas.microsoft.com/office/drawing/2014/main" id="{ABC0873D-D5BF-744C-96EA-713A54AD0B10}"/>
              </a:ext>
            </a:extLst>
          </p:cNvPr>
          <p:cNvSpPr>
            <a:spLocks noGrp="1"/>
          </p:cNvSpPr>
          <p:nvPr>
            <p:ph type="ftr" sz="quarter" idx="16"/>
          </p:nvPr>
        </p:nvSpPr>
        <p:spPr/>
        <p:txBody>
          <a:bodyPr/>
          <a:lstStyle/>
          <a:p>
            <a:r>
              <a:rPr lang="en-US" dirty="0"/>
              <a:t>ADD-140731-USA-EN |</a:t>
            </a:r>
          </a:p>
        </p:txBody>
      </p:sp>
      <p:sp>
        <p:nvSpPr>
          <p:cNvPr id="8" name="Slide Number Placeholder 7">
            <a:extLst>
              <a:ext uri="{FF2B5EF4-FFF2-40B4-BE49-F238E27FC236}">
                <a16:creationId xmlns:a16="http://schemas.microsoft.com/office/drawing/2014/main" id="{9B81E692-6D16-A441-9AF9-BFADE3B9AE34}"/>
              </a:ext>
            </a:extLst>
          </p:cNvPr>
          <p:cNvSpPr>
            <a:spLocks noGrp="1"/>
          </p:cNvSpPr>
          <p:nvPr>
            <p:ph type="sldNum" sz="quarter" idx="17"/>
          </p:nvPr>
        </p:nvSpPr>
        <p:spPr/>
        <p:txBody>
          <a:bodyPr/>
          <a:lstStyle/>
          <a:p>
            <a:fld id="{A2885E78-1F86-4A3D-9EE1-B0103B1CEF15}" type="slidenum">
              <a:rPr lang="en-US" smtClean="0"/>
              <a:pPr/>
              <a:t>‹#›</a:t>
            </a:fld>
            <a:endParaRPr lang="en-US"/>
          </a:p>
        </p:txBody>
      </p:sp>
    </p:spTree>
    <p:extLst>
      <p:ext uri="{BB962C8B-B14F-4D97-AF65-F5344CB8AC3E}">
        <p14:creationId xmlns:p14="http://schemas.microsoft.com/office/powerpoint/2010/main" val="11626087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and Long Content">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EBBC6B44-1A66-4C17-802D-CD6F3BEB84DB}"/>
              </a:ext>
            </a:extLst>
          </p:cNvPr>
          <p:cNvSpPr>
            <a:spLocks noGrp="1"/>
          </p:cNvSpPr>
          <p:nvPr>
            <p:ph type="pic" sz="quarter" idx="14" hasCustomPrompt="1"/>
          </p:nvPr>
        </p:nvSpPr>
        <p:spPr>
          <a:xfrm>
            <a:off x="1" y="0"/>
            <a:ext cx="9144000" cy="5143500"/>
          </a:xfrm>
          <a:noFill/>
          <a:ln>
            <a:noFill/>
          </a:ln>
          <a:effectLst/>
        </p:spPr>
        <p:txBody>
          <a:bodyPr lIns="914400" rIns="914400" anchor="ctr" anchorCtr="0"/>
          <a:lstStyle>
            <a:lvl1pPr marL="9525" indent="0" algn="l">
              <a:tabLst/>
              <a:defRPr sz="1800" b="0" baseline="0">
                <a:solidFill>
                  <a:srgbClr val="5BC2E7"/>
                </a:solidFill>
                <a:latin typeface="+mn-lt"/>
              </a:defRPr>
            </a:lvl1pPr>
          </a:lstStyle>
          <a:p>
            <a:r>
              <a:rPr lang="en-US"/>
              <a:t>Insert an image or chart </a:t>
            </a:r>
            <a:br>
              <a:rPr lang="en-US"/>
            </a:br>
            <a:r>
              <a:rPr lang="en-US"/>
              <a:t>within this placeholder </a:t>
            </a:r>
          </a:p>
        </p:txBody>
      </p:sp>
      <p:sp>
        <p:nvSpPr>
          <p:cNvPr id="2" name="Title 1"/>
          <p:cNvSpPr>
            <a:spLocks noGrp="1"/>
          </p:cNvSpPr>
          <p:nvPr>
            <p:ph type="title" hasCustomPrompt="1"/>
          </p:nvPr>
        </p:nvSpPr>
        <p:spPr>
          <a:xfrm>
            <a:off x="4805680" y="600075"/>
            <a:ext cx="3822192" cy="360045"/>
          </a:xfrm>
        </p:spPr>
        <p:txBody>
          <a:bodyPr/>
          <a:lstStyle>
            <a:lvl1pPr>
              <a:defRPr cap="none" baseline="0">
                <a:solidFill>
                  <a:schemeClr val="bg1"/>
                </a:solidFill>
              </a:defRPr>
            </a:lvl1pPr>
          </a:lstStyle>
          <a:p>
            <a:r>
              <a:rPr lang="en-US"/>
              <a:t>Click to edit master title style</a:t>
            </a:r>
          </a:p>
        </p:txBody>
      </p:sp>
      <p:sp>
        <p:nvSpPr>
          <p:cNvPr id="3" name="Content Placeholder 2"/>
          <p:cNvSpPr>
            <a:spLocks noGrp="1"/>
          </p:cNvSpPr>
          <p:nvPr>
            <p:ph idx="1"/>
          </p:nvPr>
        </p:nvSpPr>
        <p:spPr>
          <a:xfrm>
            <a:off x="4805680" y="1411941"/>
            <a:ext cx="3822192" cy="3251499"/>
          </a:xfrm>
        </p:spPr>
        <p:txBody>
          <a:bodyPr/>
          <a:lstStyle>
            <a:lvl1pPr>
              <a:spcBef>
                <a:spcPts val="1350"/>
              </a:spcBef>
              <a:defRPr sz="1600" b="0">
                <a:solidFill>
                  <a:schemeClr val="bg1"/>
                </a:solidFill>
                <a:latin typeface="+mn-lt"/>
              </a:defRPr>
            </a:lvl1pPr>
            <a:lvl2pPr>
              <a:defRPr sz="1400">
                <a:solidFill>
                  <a:schemeClr val="bg1"/>
                </a:solidFill>
              </a:defRPr>
            </a:lvl2pPr>
          </a:lstStyle>
          <a:p>
            <a:pPr lvl="0"/>
            <a:r>
              <a:rPr lang="en-US"/>
              <a:t>Click to edit Master text styles</a:t>
            </a:r>
          </a:p>
          <a:p>
            <a:pPr lvl="1"/>
            <a:r>
              <a:rPr lang="en-US"/>
              <a:t>Second level</a:t>
            </a:r>
          </a:p>
        </p:txBody>
      </p:sp>
      <p:sp>
        <p:nvSpPr>
          <p:cNvPr id="9" name="Text Placeholder 9">
            <a:extLst>
              <a:ext uri="{FF2B5EF4-FFF2-40B4-BE49-F238E27FC236}">
                <a16:creationId xmlns:a16="http://schemas.microsoft.com/office/drawing/2014/main" id="{E0BB469F-5963-41EE-862C-3D8AFB9BBB59}"/>
              </a:ext>
            </a:extLst>
          </p:cNvPr>
          <p:cNvSpPr>
            <a:spLocks noGrp="1"/>
          </p:cNvSpPr>
          <p:nvPr>
            <p:ph type="body" sz="quarter" idx="10"/>
          </p:nvPr>
        </p:nvSpPr>
        <p:spPr>
          <a:xfrm>
            <a:off x="4805681" y="338465"/>
            <a:ext cx="3822192" cy="261610"/>
          </a:xfrm>
        </p:spPr>
        <p:txBody>
          <a:bodyPr wrap="square">
            <a:spAutoFit/>
          </a:bodyPr>
          <a:lstStyle>
            <a:lvl1pPr>
              <a:defRPr sz="1400" b="0" cap="all" spc="150" baseline="0">
                <a:solidFill>
                  <a:schemeClr val="accent4"/>
                </a:solidFill>
              </a:defRPr>
            </a:lvl1pPr>
            <a:lvl2pPr marL="0" indent="0">
              <a:buNone/>
              <a:defRPr/>
            </a:lvl2pPr>
          </a:lstStyle>
          <a:p>
            <a:pPr lvl="0"/>
            <a:r>
              <a:rPr lang="en-US"/>
              <a:t>Click to edit Master text styles</a:t>
            </a:r>
          </a:p>
        </p:txBody>
      </p:sp>
      <p:sp>
        <p:nvSpPr>
          <p:cNvPr id="6" name="Date Placeholder 5">
            <a:extLst>
              <a:ext uri="{FF2B5EF4-FFF2-40B4-BE49-F238E27FC236}">
                <a16:creationId xmlns:a16="http://schemas.microsoft.com/office/drawing/2014/main" id="{E853CAB5-80BD-4E45-AE8E-964BC93AA4FB}"/>
              </a:ext>
            </a:extLst>
          </p:cNvPr>
          <p:cNvSpPr>
            <a:spLocks noGrp="1"/>
          </p:cNvSpPr>
          <p:nvPr>
            <p:ph type="dt" sz="half" idx="15"/>
          </p:nvPr>
        </p:nvSpPr>
        <p:spPr/>
        <p:txBody>
          <a:bodyPr/>
          <a:lstStyle/>
          <a:p>
            <a:endParaRPr lang="en-US"/>
          </a:p>
        </p:txBody>
      </p:sp>
      <p:sp>
        <p:nvSpPr>
          <p:cNvPr id="7" name="Footer Placeholder 6">
            <a:extLst>
              <a:ext uri="{FF2B5EF4-FFF2-40B4-BE49-F238E27FC236}">
                <a16:creationId xmlns:a16="http://schemas.microsoft.com/office/drawing/2014/main" id="{3EAFE99D-889C-0648-91CC-FB51A7CF66CD}"/>
              </a:ext>
            </a:extLst>
          </p:cNvPr>
          <p:cNvSpPr>
            <a:spLocks noGrp="1"/>
          </p:cNvSpPr>
          <p:nvPr>
            <p:ph type="ftr" sz="quarter" idx="16"/>
          </p:nvPr>
        </p:nvSpPr>
        <p:spPr/>
        <p:txBody>
          <a:bodyPr/>
          <a:lstStyle/>
          <a:p>
            <a:r>
              <a:rPr lang="en-US" dirty="0"/>
              <a:t>ADD-140731-USA-EN |</a:t>
            </a:r>
          </a:p>
        </p:txBody>
      </p:sp>
      <p:sp>
        <p:nvSpPr>
          <p:cNvPr id="8" name="Slide Number Placeholder 7">
            <a:extLst>
              <a:ext uri="{FF2B5EF4-FFF2-40B4-BE49-F238E27FC236}">
                <a16:creationId xmlns:a16="http://schemas.microsoft.com/office/drawing/2014/main" id="{F9BD11F0-CE27-0B48-B4F5-9D933E117A7C}"/>
              </a:ext>
            </a:extLst>
          </p:cNvPr>
          <p:cNvSpPr>
            <a:spLocks noGrp="1"/>
          </p:cNvSpPr>
          <p:nvPr>
            <p:ph type="sldNum" sz="quarter" idx="17"/>
          </p:nvPr>
        </p:nvSpPr>
        <p:spPr/>
        <p:txBody>
          <a:bodyPr/>
          <a:lstStyle/>
          <a:p>
            <a:fld id="{A2885E78-1F86-4A3D-9EE1-B0103B1CEF15}" type="slidenum">
              <a:rPr lang="en-US" smtClean="0"/>
              <a:pPr/>
              <a:t>‹#›</a:t>
            </a:fld>
            <a:endParaRPr lang="en-US"/>
          </a:p>
        </p:txBody>
      </p:sp>
    </p:spTree>
    <p:extLst>
      <p:ext uri="{BB962C8B-B14F-4D97-AF65-F5344CB8AC3E}">
        <p14:creationId xmlns:p14="http://schemas.microsoft.com/office/powerpoint/2010/main" val="25894894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 Content_CALIBRI SUBHEAD O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19" y="600075"/>
            <a:ext cx="8138159" cy="360045"/>
          </a:xfrm>
        </p:spPr>
        <p:txBody>
          <a:bodyPr/>
          <a:lstStyle>
            <a:lvl1pPr>
              <a:defRPr cap="none" baseline="0"/>
            </a:lvl1pPr>
          </a:lstStyle>
          <a:p>
            <a:r>
              <a:rPr lang="en-US"/>
              <a:t>Click to edit master title style</a:t>
            </a:r>
          </a:p>
        </p:txBody>
      </p:sp>
      <p:sp>
        <p:nvSpPr>
          <p:cNvPr id="3" name="Content Placeholder 2"/>
          <p:cNvSpPr>
            <a:spLocks noGrp="1"/>
          </p:cNvSpPr>
          <p:nvPr>
            <p:ph sz="half" idx="1" hasCustomPrompt="1"/>
          </p:nvPr>
        </p:nvSpPr>
        <p:spPr>
          <a:xfrm>
            <a:off x="502920" y="1097280"/>
            <a:ext cx="3822192" cy="3566160"/>
          </a:xfrm>
        </p:spPr>
        <p:txBody>
          <a:bodyPr/>
          <a:lstStyle>
            <a:lvl1pPr>
              <a:spcBef>
                <a:spcPts val="450"/>
              </a:spcBef>
              <a:defRPr sz="1800" b="1" cap="all" baseline="0">
                <a:solidFill>
                  <a:schemeClr val="bg1"/>
                </a:solidFill>
                <a:latin typeface="Calibri" panose="020F0502020204030204" pitchFamily="34" charset="0"/>
                <a:cs typeface="Calibri" panose="020F0502020204030204" pitchFamily="34" charset="0"/>
              </a:defRPr>
            </a:lvl1pPr>
            <a:lvl2pPr>
              <a:spcBef>
                <a:spcPts val="450"/>
              </a:spcBef>
              <a:defRPr sz="1600"/>
            </a:lvl2pPr>
            <a:lvl3pPr>
              <a:spcBef>
                <a:spcPts val="450"/>
              </a:spcBef>
              <a:defRPr sz="1400"/>
            </a:lvl3pPr>
            <a:lvl4pPr>
              <a:spcBef>
                <a:spcPts val="450"/>
              </a:spcBef>
              <a:defRPr sz="1200"/>
            </a:lvl4pPr>
            <a:lvl5pPr>
              <a:spcBef>
                <a:spcPts val="450"/>
              </a:spcBef>
              <a:defRPr sz="1200"/>
            </a:lvl5pPr>
            <a:lvl6pPr>
              <a:defRPr sz="1350"/>
            </a:lvl6pPr>
            <a:lvl7pPr>
              <a:defRPr sz="1350"/>
            </a:lvl7pPr>
            <a:lvl8pPr>
              <a:defRPr sz="1350"/>
            </a:lvl8pPr>
            <a:lvl9pPr>
              <a:defRPr sz="135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Content Placeholder 3"/>
          <p:cNvSpPr>
            <a:spLocks noGrp="1"/>
          </p:cNvSpPr>
          <p:nvPr>
            <p:ph sz="half" idx="2" hasCustomPrompt="1"/>
          </p:nvPr>
        </p:nvSpPr>
        <p:spPr>
          <a:xfrm>
            <a:off x="4818890" y="1097280"/>
            <a:ext cx="3822192" cy="3566160"/>
          </a:xfrm>
        </p:spPr>
        <p:txBody>
          <a:bodyPr/>
          <a:lstStyle>
            <a:lvl1pPr>
              <a:spcBef>
                <a:spcPts val="450"/>
              </a:spcBef>
              <a:defRPr lang="en-US" sz="1800" b="1" kern="1200" cap="all" baseline="0" smtClean="0">
                <a:solidFill>
                  <a:schemeClr val="bg1"/>
                </a:solidFill>
                <a:latin typeface="Calibri" panose="020F0502020204030204" pitchFamily="34" charset="0"/>
                <a:ea typeface="+mn-ea"/>
                <a:cs typeface="Calibri" panose="020F0502020204030204" pitchFamily="34" charset="0"/>
              </a:defRPr>
            </a:lvl1pPr>
            <a:lvl2pPr>
              <a:spcBef>
                <a:spcPts val="450"/>
              </a:spcBef>
              <a:defRPr sz="1600"/>
            </a:lvl2pPr>
            <a:lvl3pPr>
              <a:spcBef>
                <a:spcPts val="450"/>
              </a:spcBef>
              <a:defRPr sz="1400"/>
            </a:lvl3pPr>
            <a:lvl4pPr>
              <a:spcBef>
                <a:spcPts val="450"/>
              </a:spcBef>
              <a:defRPr sz="1200"/>
            </a:lvl4pPr>
            <a:lvl5pPr>
              <a:spcBef>
                <a:spcPts val="450"/>
              </a:spcBef>
              <a:defRPr sz="1200"/>
            </a:lvl5pPr>
            <a:lvl6pPr>
              <a:defRPr sz="1350"/>
            </a:lvl6pPr>
            <a:lvl7pPr>
              <a:defRPr sz="1350"/>
            </a:lvl7pPr>
            <a:lvl8pPr>
              <a:defRPr sz="1350"/>
            </a:lvl8pPr>
            <a:lvl9pPr>
              <a:defRPr sz="1350"/>
            </a:lvl9pPr>
          </a:lstStyle>
          <a:p>
            <a:pPr marL="0" lvl="0" indent="0" algn="l" defTabSz="685800" rtl="0" eaLnBrk="1" latinLnBrk="0" hangingPunct="1">
              <a:lnSpc>
                <a:spcPct val="100000"/>
              </a:lnSpc>
              <a:spcBef>
                <a:spcPts val="450"/>
              </a:spcBef>
              <a:buFont typeface="Arial" panose="020B0604020202020204" pitchFamily="34" charset="0"/>
              <a:buNone/>
            </a:pPr>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10" name="Text Placeholder 9">
            <a:extLst>
              <a:ext uri="{FF2B5EF4-FFF2-40B4-BE49-F238E27FC236}">
                <a16:creationId xmlns:a16="http://schemas.microsoft.com/office/drawing/2014/main" id="{3B80F3F2-FE81-4CB7-9C3D-901D28455435}"/>
              </a:ext>
            </a:extLst>
          </p:cNvPr>
          <p:cNvSpPr>
            <a:spLocks noGrp="1"/>
          </p:cNvSpPr>
          <p:nvPr>
            <p:ph type="body" sz="quarter" idx="10"/>
          </p:nvPr>
        </p:nvSpPr>
        <p:spPr>
          <a:xfrm>
            <a:off x="502921" y="338465"/>
            <a:ext cx="5241925" cy="261610"/>
          </a:xfrm>
        </p:spPr>
        <p:txBody>
          <a:bodyPr>
            <a:spAutoFit/>
          </a:bodyPr>
          <a:lstStyle>
            <a:lvl1pPr>
              <a:defRPr sz="1400" b="0" cap="all" spc="150" baseline="0">
                <a:solidFill>
                  <a:schemeClr val="accent4"/>
                </a:solidFill>
              </a:defRPr>
            </a:lvl1pPr>
            <a:lvl2pPr marL="0" indent="0">
              <a:buNone/>
              <a:defRPr/>
            </a:lvl2pPr>
          </a:lstStyle>
          <a:p>
            <a:pPr lvl="0"/>
            <a:r>
              <a:rPr lang="en-US"/>
              <a:t>Click to edit Master text styles</a:t>
            </a:r>
          </a:p>
        </p:txBody>
      </p:sp>
      <p:sp>
        <p:nvSpPr>
          <p:cNvPr id="6" name="Date Placeholder 5">
            <a:extLst>
              <a:ext uri="{FF2B5EF4-FFF2-40B4-BE49-F238E27FC236}">
                <a16:creationId xmlns:a16="http://schemas.microsoft.com/office/drawing/2014/main" id="{D41AFDE9-6611-AA44-AA36-5D2160CCCD48}"/>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874384B7-8F1A-FE44-863B-4139EEBACD48}"/>
              </a:ext>
            </a:extLst>
          </p:cNvPr>
          <p:cNvSpPr>
            <a:spLocks noGrp="1"/>
          </p:cNvSpPr>
          <p:nvPr>
            <p:ph type="ftr" sz="quarter" idx="12"/>
          </p:nvPr>
        </p:nvSpPr>
        <p:spPr/>
        <p:txBody>
          <a:bodyPr/>
          <a:lstStyle/>
          <a:p>
            <a:r>
              <a:rPr lang="en-US" dirty="0"/>
              <a:t>ADD-140731-USA-EN |</a:t>
            </a:r>
          </a:p>
        </p:txBody>
      </p:sp>
      <p:sp>
        <p:nvSpPr>
          <p:cNvPr id="8" name="Slide Number Placeholder 7">
            <a:extLst>
              <a:ext uri="{FF2B5EF4-FFF2-40B4-BE49-F238E27FC236}">
                <a16:creationId xmlns:a16="http://schemas.microsoft.com/office/drawing/2014/main" id="{47AE9708-AC2F-C042-A8F0-C0CFEEF5A405}"/>
              </a:ext>
            </a:extLst>
          </p:cNvPr>
          <p:cNvSpPr>
            <a:spLocks noGrp="1"/>
          </p:cNvSpPr>
          <p:nvPr>
            <p:ph type="sldNum" sz="quarter" idx="13"/>
          </p:nvPr>
        </p:nvSpPr>
        <p:spPr/>
        <p:txBody>
          <a:bodyPr/>
          <a:lstStyle/>
          <a:p>
            <a:fld id="{A2885E78-1F86-4A3D-9EE1-B0103B1CEF15}" type="slidenum">
              <a:rPr lang="en-US" smtClean="0"/>
              <a:pPr/>
              <a:t>‹#›</a:t>
            </a:fld>
            <a:endParaRPr lang="en-US"/>
          </a:p>
        </p:txBody>
      </p:sp>
    </p:spTree>
    <p:extLst>
      <p:ext uri="{BB962C8B-B14F-4D97-AF65-F5344CB8AC3E}">
        <p14:creationId xmlns:p14="http://schemas.microsoft.com/office/powerpoint/2010/main" val="3963259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600075"/>
            <a:ext cx="8138160" cy="360045"/>
          </a:xfrm>
        </p:spPr>
        <p:txBody>
          <a:bodyPr/>
          <a:lstStyle>
            <a:lvl1pPr>
              <a:defRPr cap="none" baseline="0"/>
            </a:lvl1pPr>
          </a:lstStyle>
          <a:p>
            <a:r>
              <a:rPr lang="en-US"/>
              <a:t>Click to edit master title style</a:t>
            </a:r>
          </a:p>
        </p:txBody>
      </p:sp>
      <p:sp>
        <p:nvSpPr>
          <p:cNvPr id="3" name="Content Placeholder 2"/>
          <p:cNvSpPr>
            <a:spLocks noGrp="1"/>
          </p:cNvSpPr>
          <p:nvPr>
            <p:ph sz="half" idx="1" hasCustomPrompt="1"/>
          </p:nvPr>
        </p:nvSpPr>
        <p:spPr>
          <a:xfrm>
            <a:off x="502920" y="2057400"/>
            <a:ext cx="3822192" cy="2606040"/>
          </a:xfrm>
        </p:spPr>
        <p:txBody>
          <a:bodyPr/>
          <a:lstStyle>
            <a:lvl1pPr>
              <a:spcBef>
                <a:spcPts val="450"/>
              </a:spcBef>
              <a:defRPr sz="1600" cap="all" baseline="0">
                <a:solidFill>
                  <a:schemeClr val="bg1"/>
                </a:solidFill>
                <a:latin typeface="Calibri" panose="020F0502020204030204" pitchFamily="34" charset="0"/>
                <a:cs typeface="Calibri" panose="020F0502020204030204" pitchFamily="34" charset="0"/>
              </a:defRPr>
            </a:lvl1pPr>
            <a:lvl2pPr>
              <a:spcBef>
                <a:spcPts val="450"/>
              </a:spcBef>
              <a:defRPr sz="1400">
                <a:solidFill>
                  <a:schemeClr val="bg1"/>
                </a:solidFill>
              </a:defRPr>
            </a:lvl2pPr>
            <a:lvl3pPr>
              <a:spcBef>
                <a:spcPts val="450"/>
              </a:spcBef>
              <a:defRPr sz="1200">
                <a:solidFill>
                  <a:schemeClr val="bg1"/>
                </a:solidFill>
              </a:defRPr>
            </a:lvl3pPr>
            <a:lvl4pPr>
              <a:spcBef>
                <a:spcPts val="450"/>
              </a:spcBef>
              <a:defRPr sz="1100">
                <a:solidFill>
                  <a:schemeClr val="bg1"/>
                </a:solidFill>
              </a:defRPr>
            </a:lvl4pPr>
            <a:lvl5pPr>
              <a:spcBef>
                <a:spcPts val="450"/>
              </a:spcBef>
              <a:defRPr sz="1100">
                <a:solidFill>
                  <a:schemeClr val="bg1"/>
                </a:solidFill>
              </a:defRPr>
            </a:lvl5pPr>
            <a:lvl6pPr>
              <a:defRPr sz="1350"/>
            </a:lvl6pPr>
            <a:lvl7pPr>
              <a:defRPr sz="1350"/>
            </a:lvl7pPr>
            <a:lvl8pPr>
              <a:defRPr sz="1350"/>
            </a:lvl8pPr>
            <a:lvl9pPr>
              <a:defRPr sz="135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Content Placeholder 3"/>
          <p:cNvSpPr>
            <a:spLocks noGrp="1"/>
          </p:cNvSpPr>
          <p:nvPr>
            <p:ph sz="half" idx="2" hasCustomPrompt="1"/>
          </p:nvPr>
        </p:nvSpPr>
        <p:spPr>
          <a:xfrm>
            <a:off x="4818890" y="2057400"/>
            <a:ext cx="3822192" cy="2606040"/>
          </a:xfrm>
        </p:spPr>
        <p:txBody>
          <a:bodyPr/>
          <a:lstStyle>
            <a:lvl1pPr>
              <a:spcBef>
                <a:spcPts val="450"/>
              </a:spcBef>
              <a:defRPr lang="en-US" sz="1600" b="1" kern="1200" cap="all" baseline="0" smtClean="0">
                <a:solidFill>
                  <a:schemeClr val="bg1"/>
                </a:solidFill>
                <a:latin typeface="Calibri" panose="020F0502020204030204" pitchFamily="34" charset="0"/>
                <a:ea typeface="+mn-ea"/>
                <a:cs typeface="Calibri" panose="020F0502020204030204" pitchFamily="34" charset="0"/>
              </a:defRPr>
            </a:lvl1pPr>
            <a:lvl2pPr>
              <a:spcBef>
                <a:spcPts val="450"/>
              </a:spcBef>
              <a:defRPr sz="1400">
                <a:solidFill>
                  <a:schemeClr val="bg1"/>
                </a:solidFill>
              </a:defRPr>
            </a:lvl2pPr>
            <a:lvl3pPr>
              <a:spcBef>
                <a:spcPts val="450"/>
              </a:spcBef>
              <a:defRPr sz="1200">
                <a:solidFill>
                  <a:schemeClr val="bg1"/>
                </a:solidFill>
              </a:defRPr>
            </a:lvl3pPr>
            <a:lvl4pPr>
              <a:spcBef>
                <a:spcPts val="450"/>
              </a:spcBef>
              <a:defRPr sz="1100">
                <a:solidFill>
                  <a:schemeClr val="bg1"/>
                </a:solidFill>
              </a:defRPr>
            </a:lvl4pPr>
            <a:lvl5pPr>
              <a:spcBef>
                <a:spcPts val="450"/>
              </a:spcBef>
              <a:defRPr sz="1100">
                <a:solidFill>
                  <a:schemeClr val="bg1"/>
                </a:solidFill>
              </a:defRPr>
            </a:lvl5pPr>
            <a:lvl6pPr>
              <a:defRPr sz="1350"/>
            </a:lvl6pPr>
            <a:lvl7pPr>
              <a:defRPr sz="1350"/>
            </a:lvl7pPr>
            <a:lvl8pPr>
              <a:defRPr sz="1350"/>
            </a:lvl8pPr>
            <a:lvl9pPr>
              <a:defRPr sz="1350"/>
            </a:lvl9pPr>
          </a:lstStyle>
          <a:p>
            <a:pPr marL="0" lvl="0" indent="0" algn="l" defTabSz="685800" rtl="0" eaLnBrk="1" latinLnBrk="0" hangingPunct="1">
              <a:lnSpc>
                <a:spcPct val="100000"/>
              </a:lnSpc>
              <a:spcBef>
                <a:spcPts val="450"/>
              </a:spcBef>
              <a:buFont typeface="Arial" panose="020B0604020202020204" pitchFamily="34" charset="0"/>
              <a:buNone/>
            </a:pPr>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10" name="Text Placeholder 9"/>
          <p:cNvSpPr>
            <a:spLocks noGrp="1"/>
          </p:cNvSpPr>
          <p:nvPr>
            <p:ph type="body" sz="quarter" idx="14"/>
          </p:nvPr>
        </p:nvSpPr>
        <p:spPr>
          <a:xfrm>
            <a:off x="502920" y="1097280"/>
            <a:ext cx="8138160" cy="822960"/>
          </a:xfrm>
        </p:spPr>
        <p:txBody>
          <a:bodyPr/>
          <a:lstStyle>
            <a:lvl1pPr>
              <a:defRPr sz="1800" b="0">
                <a:solidFill>
                  <a:schemeClr val="bg1"/>
                </a:solidFill>
                <a:latin typeface="+mn-lt"/>
              </a:defRPr>
            </a:lvl1pPr>
          </a:lstStyle>
          <a:p>
            <a:pPr lvl="0"/>
            <a:r>
              <a:rPr lang="en-US"/>
              <a:t>Click to edit Master text styles</a:t>
            </a:r>
          </a:p>
        </p:txBody>
      </p:sp>
      <p:sp>
        <p:nvSpPr>
          <p:cNvPr id="13" name="Text Placeholder 9">
            <a:extLst>
              <a:ext uri="{FF2B5EF4-FFF2-40B4-BE49-F238E27FC236}">
                <a16:creationId xmlns:a16="http://schemas.microsoft.com/office/drawing/2014/main" id="{0103B983-7A78-4387-9FF8-F8E9F50DC158}"/>
              </a:ext>
            </a:extLst>
          </p:cNvPr>
          <p:cNvSpPr>
            <a:spLocks noGrp="1"/>
          </p:cNvSpPr>
          <p:nvPr>
            <p:ph type="body" sz="quarter" idx="10"/>
          </p:nvPr>
        </p:nvSpPr>
        <p:spPr>
          <a:xfrm>
            <a:off x="502921" y="338465"/>
            <a:ext cx="5241925" cy="261610"/>
          </a:xfrm>
        </p:spPr>
        <p:txBody>
          <a:bodyPr>
            <a:spAutoFit/>
          </a:bodyPr>
          <a:lstStyle>
            <a:lvl1pPr>
              <a:defRPr sz="1400" b="0" cap="all" spc="150" baseline="0">
                <a:solidFill>
                  <a:schemeClr val="accent4"/>
                </a:solidFill>
              </a:defRPr>
            </a:lvl1pPr>
            <a:lvl2pPr marL="0" indent="0">
              <a:buNone/>
              <a:defRPr/>
            </a:lvl2pPr>
          </a:lstStyle>
          <a:p>
            <a:pPr lvl="0"/>
            <a:r>
              <a:rPr lang="en-US"/>
              <a:t>Click to edit Master text styles</a:t>
            </a:r>
          </a:p>
        </p:txBody>
      </p:sp>
      <p:sp>
        <p:nvSpPr>
          <p:cNvPr id="7" name="Date Placeholder 6">
            <a:extLst>
              <a:ext uri="{FF2B5EF4-FFF2-40B4-BE49-F238E27FC236}">
                <a16:creationId xmlns:a16="http://schemas.microsoft.com/office/drawing/2014/main" id="{AF945CF0-E3AA-CD43-BDA0-5D6F3E8A20CD}"/>
              </a:ext>
            </a:extLst>
          </p:cNvPr>
          <p:cNvSpPr>
            <a:spLocks noGrp="1"/>
          </p:cNvSpPr>
          <p:nvPr>
            <p:ph type="dt" sz="half" idx="15"/>
          </p:nvPr>
        </p:nvSpPr>
        <p:spPr/>
        <p:txBody>
          <a:bodyPr/>
          <a:lstStyle/>
          <a:p>
            <a:endParaRPr lang="en-US"/>
          </a:p>
        </p:txBody>
      </p:sp>
      <p:sp>
        <p:nvSpPr>
          <p:cNvPr id="8" name="Footer Placeholder 7">
            <a:extLst>
              <a:ext uri="{FF2B5EF4-FFF2-40B4-BE49-F238E27FC236}">
                <a16:creationId xmlns:a16="http://schemas.microsoft.com/office/drawing/2014/main" id="{DA5D6D35-298F-E847-92AD-EC351FE831F8}"/>
              </a:ext>
            </a:extLst>
          </p:cNvPr>
          <p:cNvSpPr>
            <a:spLocks noGrp="1"/>
          </p:cNvSpPr>
          <p:nvPr>
            <p:ph type="ftr" sz="quarter" idx="16"/>
          </p:nvPr>
        </p:nvSpPr>
        <p:spPr/>
        <p:txBody>
          <a:bodyPr/>
          <a:lstStyle/>
          <a:p>
            <a:r>
              <a:rPr lang="en-US" dirty="0"/>
              <a:t>ADD-140731-USA-EN |</a:t>
            </a:r>
          </a:p>
        </p:txBody>
      </p:sp>
      <p:sp>
        <p:nvSpPr>
          <p:cNvPr id="9" name="Slide Number Placeholder 8">
            <a:extLst>
              <a:ext uri="{FF2B5EF4-FFF2-40B4-BE49-F238E27FC236}">
                <a16:creationId xmlns:a16="http://schemas.microsoft.com/office/drawing/2014/main" id="{FDA2384A-FD6A-FE41-8C63-DD0C869D3B85}"/>
              </a:ext>
            </a:extLst>
          </p:cNvPr>
          <p:cNvSpPr>
            <a:spLocks noGrp="1"/>
          </p:cNvSpPr>
          <p:nvPr>
            <p:ph type="sldNum" sz="quarter" idx="17"/>
          </p:nvPr>
        </p:nvSpPr>
        <p:spPr/>
        <p:txBody>
          <a:bodyPr/>
          <a:lstStyle/>
          <a:p>
            <a:fld id="{A2885E78-1F86-4A3D-9EE1-B0103B1CEF15}" type="slidenum">
              <a:rPr lang="en-US" smtClean="0"/>
              <a:pPr/>
              <a:t>‹#›</a:t>
            </a:fld>
            <a:endParaRPr lang="en-US"/>
          </a:p>
        </p:txBody>
      </p:sp>
    </p:spTree>
    <p:extLst>
      <p:ext uri="{BB962C8B-B14F-4D97-AF65-F5344CB8AC3E}">
        <p14:creationId xmlns:p14="http://schemas.microsoft.com/office/powerpoint/2010/main" val="2636269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1463"/>
            <a:ext cx="8138160" cy="685800"/>
          </a:xfrm>
        </p:spPr>
        <p:txBody>
          <a:bodyPr/>
          <a:lstStyle>
            <a:lvl1pPr>
              <a:defRPr cap="none" baseline="0"/>
            </a:lvl1pPr>
          </a:lstStyle>
          <a:p>
            <a:r>
              <a:rPr lang="en-US"/>
              <a:t>Click to edit master title style</a:t>
            </a:r>
          </a:p>
        </p:txBody>
      </p:sp>
      <p:sp>
        <p:nvSpPr>
          <p:cNvPr id="3" name="Content Placeholder 2"/>
          <p:cNvSpPr>
            <a:spLocks noGrp="1"/>
          </p:cNvSpPr>
          <p:nvPr>
            <p:ph idx="1" hasCustomPrompt="1"/>
          </p:nvPr>
        </p:nvSpPr>
        <p:spPr>
          <a:xfrm>
            <a:off x="502920" y="1312862"/>
            <a:ext cx="8138160" cy="3349863"/>
          </a:xfrm>
        </p:spPr>
        <p:txBody>
          <a:bodyPr/>
          <a:lstStyle>
            <a:lvl2pPr>
              <a:defRPr sz="1600"/>
            </a:lvl2pPr>
            <a:lvl3pPr>
              <a:defRPr sz="1400"/>
            </a:lvl3pPr>
            <a:lvl4pPr>
              <a:defRPr sz="1200"/>
            </a:lvl4pPr>
            <a:lvl5pPr>
              <a:defRPr sz="120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7" name="Date Placeholder 6">
            <a:extLst>
              <a:ext uri="{FF2B5EF4-FFF2-40B4-BE49-F238E27FC236}">
                <a16:creationId xmlns:a16="http://schemas.microsoft.com/office/drawing/2014/main" id="{7E25B717-5BEB-7C43-A325-4D335BE3E31B}"/>
              </a:ext>
            </a:extLst>
          </p:cNvPr>
          <p:cNvSpPr>
            <a:spLocks noGrp="1"/>
          </p:cNvSpPr>
          <p:nvPr>
            <p:ph type="dt" sz="half" idx="10"/>
          </p:nvPr>
        </p:nvSpPr>
        <p:spPr/>
        <p:txBody>
          <a:bodyPr/>
          <a:lstStyle/>
          <a:p>
            <a:endParaRPr lang="en-US">
              <a:solidFill>
                <a:srgbClr val="000000"/>
              </a:solidFill>
            </a:endParaRPr>
          </a:p>
        </p:txBody>
      </p:sp>
      <p:sp>
        <p:nvSpPr>
          <p:cNvPr id="8" name="Footer Placeholder 7">
            <a:extLst>
              <a:ext uri="{FF2B5EF4-FFF2-40B4-BE49-F238E27FC236}">
                <a16:creationId xmlns:a16="http://schemas.microsoft.com/office/drawing/2014/main" id="{C4035BA0-9105-4944-8E76-9ECA9C29A6F9}"/>
              </a:ext>
            </a:extLst>
          </p:cNvPr>
          <p:cNvSpPr>
            <a:spLocks noGrp="1"/>
          </p:cNvSpPr>
          <p:nvPr>
            <p:ph type="ftr" sz="quarter" idx="11"/>
          </p:nvPr>
        </p:nvSpPr>
        <p:spPr/>
        <p:txBody>
          <a:bodyPr/>
          <a:lstStyle/>
          <a:p>
            <a:r>
              <a:rPr lang="en-US" dirty="0"/>
              <a:t>ADD-140731-USA-EN |</a:t>
            </a:r>
          </a:p>
        </p:txBody>
      </p:sp>
      <p:sp>
        <p:nvSpPr>
          <p:cNvPr id="9" name="Slide Number Placeholder 8">
            <a:extLst>
              <a:ext uri="{FF2B5EF4-FFF2-40B4-BE49-F238E27FC236}">
                <a16:creationId xmlns:a16="http://schemas.microsoft.com/office/drawing/2014/main" id="{7602C5A9-94F0-3C41-B6FC-9428074A5AAB}"/>
              </a:ext>
            </a:extLst>
          </p:cNvPr>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75275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818888" y="0"/>
            <a:ext cx="4325111" cy="5143500"/>
          </a:xfrm>
          <a:solidFill>
            <a:schemeClr val="bg1">
              <a:lumMod val="85000"/>
            </a:schemeClr>
          </a:solidFill>
          <a:ln>
            <a:noFill/>
          </a:ln>
          <a:effectLst/>
        </p:spPr>
        <p:txBody>
          <a:bodyPr lIns="365760" rIns="365760" anchor="ctr" anchorCtr="1"/>
          <a:lstStyle>
            <a:lvl1pPr algn="ctr">
              <a:defRPr sz="1800" b="0" baseline="0">
                <a:solidFill>
                  <a:schemeClr val="tx2"/>
                </a:solidFill>
                <a:latin typeface="+mn-lt"/>
              </a:defRPr>
            </a:lvl1pPr>
          </a:lstStyle>
          <a:p>
            <a:r>
              <a:rPr lang="en-US"/>
              <a:t>Insert an image or chart </a:t>
            </a:r>
            <a:br>
              <a:rPr lang="en-US"/>
            </a:br>
            <a:r>
              <a:rPr lang="en-US"/>
              <a:t>within this placeholder </a:t>
            </a:r>
          </a:p>
        </p:txBody>
      </p:sp>
      <p:sp>
        <p:nvSpPr>
          <p:cNvPr id="2" name="Title 1"/>
          <p:cNvSpPr>
            <a:spLocks noGrp="1"/>
          </p:cNvSpPr>
          <p:nvPr>
            <p:ph type="title" hasCustomPrompt="1"/>
          </p:nvPr>
        </p:nvSpPr>
        <p:spPr>
          <a:xfrm>
            <a:off x="502920" y="600075"/>
            <a:ext cx="3822192" cy="360045"/>
          </a:xfrm>
        </p:spPr>
        <p:txBody>
          <a:bodyPr rIns="182880"/>
          <a:lstStyle>
            <a:lvl1pPr>
              <a:defRPr cap="none" baseline="0"/>
            </a:lvl1pPr>
          </a:lstStyle>
          <a:p>
            <a:r>
              <a:rPr lang="en-US"/>
              <a:t>Click to edit master title</a:t>
            </a:r>
          </a:p>
        </p:txBody>
      </p:sp>
      <p:sp>
        <p:nvSpPr>
          <p:cNvPr id="3" name="Content Placeholder 2"/>
          <p:cNvSpPr>
            <a:spLocks noGrp="1"/>
          </p:cNvSpPr>
          <p:nvPr>
            <p:ph sz="half" idx="1" hasCustomPrompt="1"/>
          </p:nvPr>
        </p:nvSpPr>
        <p:spPr>
          <a:xfrm>
            <a:off x="502920" y="1097280"/>
            <a:ext cx="3822192" cy="3463290"/>
          </a:xfrm>
        </p:spPr>
        <p:txBody>
          <a:bodyPr rIns="182880"/>
          <a:lstStyle>
            <a:lvl1pPr>
              <a:spcBef>
                <a:spcPts val="2250"/>
              </a:spcBef>
              <a:defRPr sz="1600" cap="all" baseline="0">
                <a:solidFill>
                  <a:schemeClr val="bg1"/>
                </a:solidFill>
              </a:defRPr>
            </a:lvl1pPr>
            <a:lvl2pPr>
              <a:defRPr sz="1400"/>
            </a:lvl2pPr>
            <a:lvl3pPr>
              <a:defRPr sz="110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11" name="Text Placeholder 9">
            <a:extLst>
              <a:ext uri="{FF2B5EF4-FFF2-40B4-BE49-F238E27FC236}">
                <a16:creationId xmlns:a16="http://schemas.microsoft.com/office/drawing/2014/main" id="{4EB8D071-B3BE-4FE7-850D-1AD18B8DA138}"/>
              </a:ext>
            </a:extLst>
          </p:cNvPr>
          <p:cNvSpPr>
            <a:spLocks noGrp="1"/>
          </p:cNvSpPr>
          <p:nvPr>
            <p:ph type="body" sz="quarter" idx="10"/>
          </p:nvPr>
        </p:nvSpPr>
        <p:spPr>
          <a:xfrm>
            <a:off x="502921" y="321320"/>
            <a:ext cx="3822192" cy="261610"/>
          </a:xfrm>
        </p:spPr>
        <p:txBody>
          <a:bodyPr wrap="square">
            <a:spAutoFit/>
          </a:bodyPr>
          <a:lstStyle>
            <a:lvl1pPr>
              <a:defRPr sz="1400" b="0" cap="all" spc="150" baseline="0">
                <a:solidFill>
                  <a:schemeClr val="accent4"/>
                </a:solidFill>
              </a:defRPr>
            </a:lvl1pPr>
            <a:lvl2pPr marL="0" indent="0">
              <a:buNone/>
              <a:defRPr/>
            </a:lvl2pPr>
          </a:lstStyle>
          <a:p>
            <a:pPr lvl="0"/>
            <a:r>
              <a:rPr lang="en-US"/>
              <a:t>Click to edit Master text styles</a:t>
            </a:r>
          </a:p>
        </p:txBody>
      </p:sp>
      <p:sp>
        <p:nvSpPr>
          <p:cNvPr id="6" name="Date Placeholder 5">
            <a:extLst>
              <a:ext uri="{FF2B5EF4-FFF2-40B4-BE49-F238E27FC236}">
                <a16:creationId xmlns:a16="http://schemas.microsoft.com/office/drawing/2014/main" id="{26252CEF-CFB8-1F4F-9C00-0963B6B44419}"/>
              </a:ext>
            </a:extLst>
          </p:cNvPr>
          <p:cNvSpPr>
            <a:spLocks noGrp="1"/>
          </p:cNvSpPr>
          <p:nvPr>
            <p:ph type="dt" sz="half" idx="15"/>
          </p:nvPr>
        </p:nvSpPr>
        <p:spPr/>
        <p:txBody>
          <a:bodyPr/>
          <a:lstStyle>
            <a:lvl1pPr>
              <a:defRPr>
                <a:solidFill>
                  <a:schemeClr val="tx1"/>
                </a:solidFill>
              </a:defRPr>
            </a:lvl1pPr>
          </a:lstStyle>
          <a:p>
            <a:endParaRPr lang="en-US"/>
          </a:p>
        </p:txBody>
      </p:sp>
      <p:sp>
        <p:nvSpPr>
          <p:cNvPr id="7" name="Footer Placeholder 6">
            <a:extLst>
              <a:ext uri="{FF2B5EF4-FFF2-40B4-BE49-F238E27FC236}">
                <a16:creationId xmlns:a16="http://schemas.microsoft.com/office/drawing/2014/main" id="{AB6406DA-3393-7946-BA14-F87582CB8B2D}"/>
              </a:ext>
            </a:extLst>
          </p:cNvPr>
          <p:cNvSpPr>
            <a:spLocks noGrp="1"/>
          </p:cNvSpPr>
          <p:nvPr>
            <p:ph type="ftr" sz="quarter" idx="16"/>
          </p:nvPr>
        </p:nvSpPr>
        <p:spPr/>
        <p:txBody>
          <a:bodyPr/>
          <a:lstStyle>
            <a:lvl1pPr>
              <a:defRPr>
                <a:solidFill>
                  <a:schemeClr val="tx1"/>
                </a:solidFill>
              </a:defRPr>
            </a:lvl1pPr>
          </a:lstStyle>
          <a:p>
            <a:r>
              <a:rPr lang="en-US" dirty="0"/>
              <a:t>ADD-140731-USA-EN |</a:t>
            </a:r>
          </a:p>
        </p:txBody>
      </p:sp>
      <p:sp>
        <p:nvSpPr>
          <p:cNvPr id="8" name="Slide Number Placeholder 7">
            <a:extLst>
              <a:ext uri="{FF2B5EF4-FFF2-40B4-BE49-F238E27FC236}">
                <a16:creationId xmlns:a16="http://schemas.microsoft.com/office/drawing/2014/main" id="{E8F6CF1F-2FD7-F346-9A5C-D891630441C1}"/>
              </a:ext>
            </a:extLst>
          </p:cNvPr>
          <p:cNvSpPr>
            <a:spLocks noGrp="1"/>
          </p:cNvSpPr>
          <p:nvPr>
            <p:ph type="sldNum" sz="quarter" idx="17"/>
          </p:nvPr>
        </p:nvSpPr>
        <p:spPr/>
        <p:txBody>
          <a:bodyPr/>
          <a:lstStyle>
            <a:lvl1pPr>
              <a:defRPr>
                <a:solidFill>
                  <a:schemeClr val="tx1"/>
                </a:solidFill>
              </a:defRPr>
            </a:lvl1pPr>
          </a:lstStyle>
          <a:p>
            <a:fld id="{A2885E78-1F86-4A3D-9EE1-B0103B1CEF15}" type="slidenum">
              <a:rPr lang="en-US" smtClean="0"/>
              <a:pPr/>
              <a:t>‹#›</a:t>
            </a:fld>
            <a:endParaRPr lang="en-US"/>
          </a:p>
        </p:txBody>
      </p:sp>
    </p:spTree>
    <p:extLst>
      <p:ext uri="{BB962C8B-B14F-4D97-AF65-F5344CB8AC3E}">
        <p14:creationId xmlns:p14="http://schemas.microsoft.com/office/powerpoint/2010/main" val="12635458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0" y="6350"/>
            <a:ext cx="4320540" cy="5143500"/>
          </a:xfrm>
          <a:solidFill>
            <a:schemeClr val="bg1">
              <a:lumMod val="85000"/>
            </a:schemeClr>
          </a:solidFill>
          <a:ln>
            <a:noFill/>
          </a:ln>
          <a:effectLst/>
        </p:spPr>
        <p:txBody>
          <a:bodyPr lIns="365760" rIns="365760" anchor="ctr" anchorCtr="1"/>
          <a:lstStyle>
            <a:lvl1pPr algn="ctr">
              <a:defRPr sz="1800" b="0" baseline="0">
                <a:solidFill>
                  <a:schemeClr val="tx2"/>
                </a:solidFill>
                <a:latin typeface="+mn-lt"/>
              </a:defRPr>
            </a:lvl1pPr>
          </a:lstStyle>
          <a:p>
            <a:r>
              <a:rPr lang="en-US"/>
              <a:t>Insert an image or chart </a:t>
            </a:r>
            <a:br>
              <a:rPr lang="en-US"/>
            </a:br>
            <a:r>
              <a:rPr lang="en-US"/>
              <a:t>within this placeholder </a:t>
            </a:r>
          </a:p>
        </p:txBody>
      </p:sp>
      <p:sp>
        <p:nvSpPr>
          <p:cNvPr id="2" name="Title 1"/>
          <p:cNvSpPr>
            <a:spLocks noGrp="1"/>
          </p:cNvSpPr>
          <p:nvPr>
            <p:ph type="title" hasCustomPrompt="1"/>
          </p:nvPr>
        </p:nvSpPr>
        <p:spPr>
          <a:xfrm>
            <a:off x="4818887" y="600075"/>
            <a:ext cx="3822192" cy="360045"/>
          </a:xfrm>
        </p:spPr>
        <p:txBody>
          <a:bodyPr rIns="182880"/>
          <a:lstStyle>
            <a:lvl1pPr>
              <a:defRPr cap="none" baseline="0"/>
            </a:lvl1pPr>
          </a:lstStyle>
          <a:p>
            <a:r>
              <a:rPr lang="en-US"/>
              <a:t>Click to edit master title</a:t>
            </a:r>
          </a:p>
        </p:txBody>
      </p:sp>
      <p:sp>
        <p:nvSpPr>
          <p:cNvPr id="3" name="Content Placeholder 2"/>
          <p:cNvSpPr>
            <a:spLocks noGrp="1"/>
          </p:cNvSpPr>
          <p:nvPr>
            <p:ph sz="half" idx="1" hasCustomPrompt="1"/>
          </p:nvPr>
        </p:nvSpPr>
        <p:spPr>
          <a:xfrm>
            <a:off x="4818887" y="1097280"/>
            <a:ext cx="3822192" cy="3463290"/>
          </a:xfrm>
        </p:spPr>
        <p:txBody>
          <a:bodyPr rIns="182880"/>
          <a:lstStyle>
            <a:lvl1pPr>
              <a:spcBef>
                <a:spcPts val="2250"/>
              </a:spcBef>
              <a:defRPr sz="1600" cap="all" baseline="0">
                <a:solidFill>
                  <a:schemeClr val="bg1"/>
                </a:solidFill>
              </a:defRPr>
            </a:lvl1pPr>
            <a:lvl2pPr>
              <a:defRPr sz="1400"/>
            </a:lvl2pPr>
            <a:lvl3pPr>
              <a:defRPr sz="110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5" name="Text Placeholder 9">
            <a:extLst>
              <a:ext uri="{FF2B5EF4-FFF2-40B4-BE49-F238E27FC236}">
                <a16:creationId xmlns:a16="http://schemas.microsoft.com/office/drawing/2014/main" id="{CA4907C1-05C0-432F-88DA-D1192ED2D399}"/>
              </a:ext>
            </a:extLst>
          </p:cNvPr>
          <p:cNvSpPr>
            <a:spLocks noGrp="1"/>
          </p:cNvSpPr>
          <p:nvPr>
            <p:ph type="body" sz="quarter" idx="10"/>
          </p:nvPr>
        </p:nvSpPr>
        <p:spPr>
          <a:xfrm>
            <a:off x="4818888" y="321320"/>
            <a:ext cx="3822192" cy="261610"/>
          </a:xfrm>
        </p:spPr>
        <p:txBody>
          <a:bodyPr wrap="square">
            <a:spAutoFit/>
          </a:bodyPr>
          <a:lstStyle>
            <a:lvl1pPr>
              <a:defRPr sz="1400" b="0" cap="all" spc="150" baseline="0">
                <a:solidFill>
                  <a:schemeClr val="accent4"/>
                </a:solidFill>
              </a:defRPr>
            </a:lvl1pPr>
            <a:lvl2pPr marL="0" indent="0">
              <a:buNone/>
              <a:defRPr/>
            </a:lvl2pPr>
          </a:lstStyle>
          <a:p>
            <a:pPr lvl="0"/>
            <a:r>
              <a:rPr lang="en-US"/>
              <a:t>Click to edit Master text styles</a:t>
            </a:r>
          </a:p>
        </p:txBody>
      </p:sp>
      <p:sp>
        <p:nvSpPr>
          <p:cNvPr id="4" name="Date Placeholder 3">
            <a:extLst>
              <a:ext uri="{FF2B5EF4-FFF2-40B4-BE49-F238E27FC236}">
                <a16:creationId xmlns:a16="http://schemas.microsoft.com/office/drawing/2014/main" id="{F5D5BA8F-B01C-CE4A-97E7-35E2B6C5AC7E}"/>
              </a:ext>
            </a:extLst>
          </p:cNvPr>
          <p:cNvSpPr>
            <a:spLocks noGrp="1"/>
          </p:cNvSpPr>
          <p:nvPr>
            <p:ph type="dt" sz="half" idx="15"/>
          </p:nvPr>
        </p:nvSpPr>
        <p:spPr/>
        <p:txBody>
          <a:bodyPr/>
          <a:lstStyle/>
          <a:p>
            <a:endParaRPr lang="en-US"/>
          </a:p>
        </p:txBody>
      </p:sp>
      <p:sp>
        <p:nvSpPr>
          <p:cNvPr id="6" name="Footer Placeholder 5">
            <a:extLst>
              <a:ext uri="{FF2B5EF4-FFF2-40B4-BE49-F238E27FC236}">
                <a16:creationId xmlns:a16="http://schemas.microsoft.com/office/drawing/2014/main" id="{F52F1373-84BE-4B40-9552-108F08D917E8}"/>
              </a:ext>
            </a:extLst>
          </p:cNvPr>
          <p:cNvSpPr>
            <a:spLocks noGrp="1"/>
          </p:cNvSpPr>
          <p:nvPr>
            <p:ph type="ftr" sz="quarter" idx="16"/>
          </p:nvPr>
        </p:nvSpPr>
        <p:spPr/>
        <p:txBody>
          <a:bodyPr/>
          <a:lstStyle/>
          <a:p>
            <a:r>
              <a:rPr lang="en-US" dirty="0"/>
              <a:t>ADD-140731-USA-EN |</a:t>
            </a:r>
          </a:p>
        </p:txBody>
      </p:sp>
      <p:sp>
        <p:nvSpPr>
          <p:cNvPr id="7" name="Slide Number Placeholder 6">
            <a:extLst>
              <a:ext uri="{FF2B5EF4-FFF2-40B4-BE49-F238E27FC236}">
                <a16:creationId xmlns:a16="http://schemas.microsoft.com/office/drawing/2014/main" id="{878A53A1-5E68-174C-8DFE-C17A54286549}"/>
              </a:ext>
            </a:extLst>
          </p:cNvPr>
          <p:cNvSpPr>
            <a:spLocks noGrp="1"/>
          </p:cNvSpPr>
          <p:nvPr>
            <p:ph type="sldNum" sz="quarter" idx="17"/>
          </p:nvPr>
        </p:nvSpPr>
        <p:spPr/>
        <p:txBody>
          <a:bodyPr/>
          <a:lstStyle/>
          <a:p>
            <a:fld id="{A2885E78-1F86-4A3D-9EE1-B0103B1CEF15}" type="slidenum">
              <a:rPr lang="en-US" smtClean="0"/>
              <a:pPr/>
              <a:t>‹#›</a:t>
            </a:fld>
            <a:endParaRPr lang="en-US"/>
          </a:p>
        </p:txBody>
      </p:sp>
    </p:spTree>
    <p:extLst>
      <p:ext uri="{BB962C8B-B14F-4D97-AF65-F5344CB8AC3E}">
        <p14:creationId xmlns:p14="http://schemas.microsoft.com/office/powerpoint/2010/main" val="24521373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600075"/>
            <a:ext cx="8138159" cy="360045"/>
          </a:xfrm>
        </p:spPr>
        <p:txBody>
          <a:bodyPr/>
          <a:lstStyle>
            <a:lvl1pPr>
              <a:defRPr cap="none"/>
            </a:lvl1pPr>
          </a:lstStyle>
          <a:p>
            <a:r>
              <a:rPr lang="en-US"/>
              <a:t>Click to edit master title style</a:t>
            </a:r>
          </a:p>
        </p:txBody>
      </p:sp>
      <p:sp>
        <p:nvSpPr>
          <p:cNvPr id="8" name="Text Placeholder 9">
            <a:extLst>
              <a:ext uri="{FF2B5EF4-FFF2-40B4-BE49-F238E27FC236}">
                <a16:creationId xmlns:a16="http://schemas.microsoft.com/office/drawing/2014/main" id="{9F1B05F3-90A1-4152-BCA8-1DCF7545457A}"/>
              </a:ext>
            </a:extLst>
          </p:cNvPr>
          <p:cNvSpPr>
            <a:spLocks noGrp="1"/>
          </p:cNvSpPr>
          <p:nvPr>
            <p:ph type="body" sz="quarter" idx="10"/>
          </p:nvPr>
        </p:nvSpPr>
        <p:spPr>
          <a:xfrm>
            <a:off x="502921" y="338465"/>
            <a:ext cx="5241925" cy="261610"/>
          </a:xfrm>
        </p:spPr>
        <p:txBody>
          <a:bodyPr>
            <a:spAutoFit/>
          </a:bodyPr>
          <a:lstStyle>
            <a:lvl1pPr>
              <a:defRPr sz="1400" b="0" cap="all" spc="150" baseline="0">
                <a:solidFill>
                  <a:schemeClr val="accent4"/>
                </a:solidFill>
              </a:defRPr>
            </a:lvl1pPr>
            <a:lvl2pPr marL="0" indent="0">
              <a:buNone/>
              <a:defRPr/>
            </a:lvl2pPr>
          </a:lstStyle>
          <a:p>
            <a:pPr lvl="0"/>
            <a:r>
              <a:rPr lang="en-US"/>
              <a:t>Click to edit Master text styles</a:t>
            </a:r>
          </a:p>
        </p:txBody>
      </p:sp>
      <p:sp>
        <p:nvSpPr>
          <p:cNvPr id="3" name="Date Placeholder 2">
            <a:extLst>
              <a:ext uri="{FF2B5EF4-FFF2-40B4-BE49-F238E27FC236}">
                <a16:creationId xmlns:a16="http://schemas.microsoft.com/office/drawing/2014/main" id="{F324C76C-699C-B145-BDE3-B65D356D049E}"/>
              </a:ext>
            </a:extLst>
          </p:cNvPr>
          <p:cNvSpPr>
            <a:spLocks noGrp="1"/>
          </p:cNvSpPr>
          <p:nvPr>
            <p:ph type="dt" sz="half" idx="11"/>
          </p:nvPr>
        </p:nvSpPr>
        <p:spPr/>
        <p:txBody>
          <a:bodyPr/>
          <a:lstStyle/>
          <a:p>
            <a:endParaRPr lang="en-US"/>
          </a:p>
        </p:txBody>
      </p:sp>
      <p:sp>
        <p:nvSpPr>
          <p:cNvPr id="4" name="Footer Placeholder 3">
            <a:extLst>
              <a:ext uri="{FF2B5EF4-FFF2-40B4-BE49-F238E27FC236}">
                <a16:creationId xmlns:a16="http://schemas.microsoft.com/office/drawing/2014/main" id="{7C37E2D5-D37A-864C-84D7-A60F117F10DE}"/>
              </a:ext>
            </a:extLst>
          </p:cNvPr>
          <p:cNvSpPr>
            <a:spLocks noGrp="1"/>
          </p:cNvSpPr>
          <p:nvPr>
            <p:ph type="ftr" sz="quarter" idx="12"/>
          </p:nvPr>
        </p:nvSpPr>
        <p:spPr/>
        <p:txBody>
          <a:bodyPr/>
          <a:lstStyle/>
          <a:p>
            <a:r>
              <a:rPr lang="en-US" dirty="0"/>
              <a:t>ADD-140731-USA-EN |</a:t>
            </a:r>
          </a:p>
        </p:txBody>
      </p:sp>
      <p:sp>
        <p:nvSpPr>
          <p:cNvPr id="5" name="Slide Number Placeholder 4">
            <a:extLst>
              <a:ext uri="{FF2B5EF4-FFF2-40B4-BE49-F238E27FC236}">
                <a16:creationId xmlns:a16="http://schemas.microsoft.com/office/drawing/2014/main" id="{48BCCDBB-194B-C14C-BCB3-CD2755A03F2D}"/>
              </a:ext>
            </a:extLst>
          </p:cNvPr>
          <p:cNvSpPr>
            <a:spLocks noGrp="1"/>
          </p:cNvSpPr>
          <p:nvPr>
            <p:ph type="sldNum" sz="quarter" idx="13"/>
          </p:nvPr>
        </p:nvSpPr>
        <p:spPr/>
        <p:txBody>
          <a:bodyPr/>
          <a:lstStyle/>
          <a:p>
            <a:fld id="{A2885E78-1F86-4A3D-9EE1-B0103B1CEF15}" type="slidenum">
              <a:rPr lang="en-US" smtClean="0"/>
              <a:pPr/>
              <a:t>‹#›</a:t>
            </a:fld>
            <a:endParaRPr lang="en-US"/>
          </a:p>
        </p:txBody>
      </p:sp>
    </p:spTree>
    <p:extLst>
      <p:ext uri="{BB962C8B-B14F-4D97-AF65-F5344CB8AC3E}">
        <p14:creationId xmlns:p14="http://schemas.microsoft.com/office/powerpoint/2010/main" val="32209345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753FAEB-F3AF-0840-A9F4-79CA55DF7E6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C98C7AF-481E-2D4B-A071-63A1840E9232}"/>
              </a:ext>
            </a:extLst>
          </p:cNvPr>
          <p:cNvSpPr>
            <a:spLocks noGrp="1"/>
          </p:cNvSpPr>
          <p:nvPr>
            <p:ph type="ftr" sz="quarter" idx="11"/>
          </p:nvPr>
        </p:nvSpPr>
        <p:spPr/>
        <p:txBody>
          <a:bodyPr/>
          <a:lstStyle/>
          <a:p>
            <a:r>
              <a:rPr lang="en-US" dirty="0"/>
              <a:t>ADD-140731-USA-EN |</a:t>
            </a:r>
          </a:p>
        </p:txBody>
      </p:sp>
      <p:sp>
        <p:nvSpPr>
          <p:cNvPr id="5" name="Slide Number Placeholder 4">
            <a:extLst>
              <a:ext uri="{FF2B5EF4-FFF2-40B4-BE49-F238E27FC236}">
                <a16:creationId xmlns:a16="http://schemas.microsoft.com/office/drawing/2014/main" id="{E620756D-AFAA-2646-98F2-466002CFAB90}"/>
              </a:ext>
            </a:extLst>
          </p:cNvPr>
          <p:cNvSpPr>
            <a:spLocks noGrp="1"/>
          </p:cNvSpPr>
          <p:nvPr>
            <p:ph type="sldNum" sz="quarter" idx="12"/>
          </p:nvPr>
        </p:nvSpPr>
        <p:spPr/>
        <p:txBody>
          <a:bodyPr/>
          <a:lstStyle/>
          <a:p>
            <a:fld id="{A2885E78-1F86-4A3D-9EE1-B0103B1CEF15}" type="slidenum">
              <a:rPr lang="en-US" smtClean="0"/>
              <a:pPr/>
              <a:t>‹#›</a:t>
            </a:fld>
            <a:endParaRPr lang="en-US"/>
          </a:p>
        </p:txBody>
      </p:sp>
    </p:spTree>
    <p:extLst>
      <p:ext uri="{BB962C8B-B14F-4D97-AF65-F5344CB8AC3E}">
        <p14:creationId xmlns:p14="http://schemas.microsoft.com/office/powerpoint/2010/main" val="27412678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ull Page Char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600075"/>
            <a:ext cx="8138160" cy="360045"/>
          </a:xfrm>
        </p:spPr>
        <p:txBody>
          <a:bodyPr/>
          <a:lstStyle>
            <a:lvl1pPr>
              <a:defRPr cap="none" baseline="0"/>
            </a:lvl1pPr>
          </a:lstStyle>
          <a:p>
            <a:r>
              <a:rPr lang="en-US"/>
              <a:t>Click to edit master title style</a:t>
            </a:r>
          </a:p>
        </p:txBody>
      </p:sp>
      <p:sp>
        <p:nvSpPr>
          <p:cNvPr id="7" name="Text Placeholder 6"/>
          <p:cNvSpPr>
            <a:spLocks noGrp="1"/>
          </p:cNvSpPr>
          <p:nvPr>
            <p:ph type="body" sz="quarter" idx="13" hasCustomPrompt="1"/>
          </p:nvPr>
        </p:nvSpPr>
        <p:spPr>
          <a:xfrm>
            <a:off x="502920" y="1128245"/>
            <a:ext cx="8138160" cy="477054"/>
          </a:xfrm>
        </p:spPr>
        <p:txBody>
          <a:bodyPr wrap="square">
            <a:spAutoFit/>
          </a:bodyPr>
          <a:lstStyle>
            <a:lvl1pPr>
              <a:lnSpc>
                <a:spcPct val="100000"/>
              </a:lnSpc>
              <a:spcBef>
                <a:spcPts val="0"/>
              </a:spcBef>
              <a:defRPr sz="1600"/>
            </a:lvl1pPr>
            <a:lvl2pPr marL="0" indent="0">
              <a:lnSpc>
                <a:spcPct val="100000"/>
              </a:lnSpc>
              <a:spcBef>
                <a:spcPts val="0"/>
              </a:spcBef>
              <a:buNone/>
              <a:defRPr sz="1200">
                <a:latin typeface="+mj-lt"/>
              </a:defRPr>
            </a:lvl2pPr>
          </a:lstStyle>
          <a:p>
            <a:pPr lvl="0"/>
            <a:r>
              <a:rPr lang="en-US"/>
              <a:t>CLICK TO EDIT CHART TITLE</a:t>
            </a:r>
          </a:p>
          <a:p>
            <a:pPr lvl="1"/>
            <a:r>
              <a:rPr lang="en-US"/>
              <a:t>Second level for chart subtitle</a:t>
            </a:r>
          </a:p>
        </p:txBody>
      </p:sp>
      <p:sp>
        <p:nvSpPr>
          <p:cNvPr id="9" name="Chart Placeholder 8"/>
          <p:cNvSpPr>
            <a:spLocks noGrp="1"/>
          </p:cNvSpPr>
          <p:nvPr>
            <p:ph type="chart" sz="quarter" idx="14"/>
          </p:nvPr>
        </p:nvSpPr>
        <p:spPr>
          <a:xfrm>
            <a:off x="502920" y="1714500"/>
            <a:ext cx="8138160" cy="2743200"/>
          </a:xfrm>
        </p:spPr>
        <p:txBody>
          <a:bodyPr rIns="0" anchor="ctr" anchorCtr="1"/>
          <a:lstStyle>
            <a:lvl1pPr>
              <a:defRPr>
                <a:solidFill>
                  <a:schemeClr val="bg1"/>
                </a:solidFill>
              </a:defRPr>
            </a:lvl1pPr>
          </a:lstStyle>
          <a:p>
            <a:r>
              <a:rPr lang="en-US"/>
              <a:t>Click icon to add chart</a:t>
            </a:r>
          </a:p>
        </p:txBody>
      </p:sp>
      <p:sp>
        <p:nvSpPr>
          <p:cNvPr id="10" name="Text Placeholder 9">
            <a:extLst>
              <a:ext uri="{FF2B5EF4-FFF2-40B4-BE49-F238E27FC236}">
                <a16:creationId xmlns:a16="http://schemas.microsoft.com/office/drawing/2014/main" id="{89DDAC4C-B8DE-4934-AA43-2F1BF0898FDA}"/>
              </a:ext>
            </a:extLst>
          </p:cNvPr>
          <p:cNvSpPr>
            <a:spLocks noGrp="1"/>
          </p:cNvSpPr>
          <p:nvPr>
            <p:ph type="body" sz="quarter" idx="10"/>
          </p:nvPr>
        </p:nvSpPr>
        <p:spPr>
          <a:xfrm>
            <a:off x="502921" y="328583"/>
            <a:ext cx="5241925" cy="261610"/>
          </a:xfrm>
        </p:spPr>
        <p:txBody>
          <a:bodyPr>
            <a:spAutoFit/>
          </a:bodyPr>
          <a:lstStyle>
            <a:lvl1pPr>
              <a:defRPr sz="1400" b="0" cap="all" spc="150" baseline="0">
                <a:solidFill>
                  <a:schemeClr val="accent4"/>
                </a:solidFill>
              </a:defRPr>
            </a:lvl1pPr>
            <a:lvl2pPr marL="0" indent="0">
              <a:buNone/>
              <a:defRPr/>
            </a:lvl2pPr>
          </a:lstStyle>
          <a:p>
            <a:pPr lvl="0"/>
            <a:r>
              <a:rPr lang="en-US"/>
              <a:t>Click to edit Master text styles</a:t>
            </a:r>
          </a:p>
        </p:txBody>
      </p:sp>
      <p:sp>
        <p:nvSpPr>
          <p:cNvPr id="13" name="Text Placeholder 7">
            <a:extLst>
              <a:ext uri="{FF2B5EF4-FFF2-40B4-BE49-F238E27FC236}">
                <a16:creationId xmlns:a16="http://schemas.microsoft.com/office/drawing/2014/main" id="{461C5D22-81FC-5648-82A1-C08B8EB7E4C8}"/>
              </a:ext>
            </a:extLst>
          </p:cNvPr>
          <p:cNvSpPr>
            <a:spLocks noGrp="1"/>
          </p:cNvSpPr>
          <p:nvPr>
            <p:ph type="body" sz="quarter" idx="16"/>
          </p:nvPr>
        </p:nvSpPr>
        <p:spPr>
          <a:xfrm>
            <a:off x="502920" y="4616896"/>
            <a:ext cx="8138160" cy="170816"/>
          </a:xfrm>
        </p:spPr>
        <p:txBody>
          <a:bodyPr wrap="square" anchor="b" anchorCtr="0">
            <a:spAutoFit/>
          </a:bodyPr>
          <a:lstStyle>
            <a:lvl1pPr>
              <a:lnSpc>
                <a:spcPct val="90000"/>
              </a:lnSpc>
              <a:spcBef>
                <a:spcPts val="200"/>
              </a:spcBef>
              <a:defRPr sz="90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3" name="Date Placeholder 2">
            <a:extLst>
              <a:ext uri="{FF2B5EF4-FFF2-40B4-BE49-F238E27FC236}">
                <a16:creationId xmlns:a16="http://schemas.microsoft.com/office/drawing/2014/main" id="{6BEC042B-645F-1146-89E2-F67CB2B0BBF6}"/>
              </a:ext>
            </a:extLst>
          </p:cNvPr>
          <p:cNvSpPr>
            <a:spLocks noGrp="1"/>
          </p:cNvSpPr>
          <p:nvPr>
            <p:ph type="dt" sz="half" idx="17"/>
          </p:nvPr>
        </p:nvSpPr>
        <p:spPr/>
        <p:txBody>
          <a:bodyPr/>
          <a:lstStyle/>
          <a:p>
            <a:endParaRPr lang="en-US"/>
          </a:p>
        </p:txBody>
      </p:sp>
      <p:sp>
        <p:nvSpPr>
          <p:cNvPr id="4" name="Footer Placeholder 3">
            <a:extLst>
              <a:ext uri="{FF2B5EF4-FFF2-40B4-BE49-F238E27FC236}">
                <a16:creationId xmlns:a16="http://schemas.microsoft.com/office/drawing/2014/main" id="{2EF236E6-0A50-3646-BDF2-C9BCAE816D18}"/>
              </a:ext>
            </a:extLst>
          </p:cNvPr>
          <p:cNvSpPr>
            <a:spLocks noGrp="1"/>
          </p:cNvSpPr>
          <p:nvPr>
            <p:ph type="ftr" sz="quarter" idx="18"/>
          </p:nvPr>
        </p:nvSpPr>
        <p:spPr/>
        <p:txBody>
          <a:bodyPr/>
          <a:lstStyle/>
          <a:p>
            <a:r>
              <a:rPr lang="en-US" dirty="0"/>
              <a:t>ADD-140731-USA-EN |</a:t>
            </a:r>
          </a:p>
        </p:txBody>
      </p:sp>
      <p:sp>
        <p:nvSpPr>
          <p:cNvPr id="5" name="Slide Number Placeholder 4">
            <a:extLst>
              <a:ext uri="{FF2B5EF4-FFF2-40B4-BE49-F238E27FC236}">
                <a16:creationId xmlns:a16="http://schemas.microsoft.com/office/drawing/2014/main" id="{61235353-0CA9-3640-8FBB-669F0120B301}"/>
              </a:ext>
            </a:extLst>
          </p:cNvPr>
          <p:cNvSpPr>
            <a:spLocks noGrp="1"/>
          </p:cNvSpPr>
          <p:nvPr>
            <p:ph type="sldNum" sz="quarter" idx="19"/>
          </p:nvPr>
        </p:nvSpPr>
        <p:spPr/>
        <p:txBody>
          <a:bodyPr/>
          <a:lstStyle/>
          <a:p>
            <a:fld id="{A2885E78-1F86-4A3D-9EE1-B0103B1CEF15}" type="slidenum">
              <a:rPr lang="en-US" smtClean="0"/>
              <a:pPr/>
              <a:t>‹#›</a:t>
            </a:fld>
            <a:endParaRPr lang="en-US"/>
          </a:p>
        </p:txBody>
      </p:sp>
    </p:spTree>
    <p:extLst>
      <p:ext uri="{BB962C8B-B14F-4D97-AF65-F5344CB8AC3E}">
        <p14:creationId xmlns:p14="http://schemas.microsoft.com/office/powerpoint/2010/main" val="36664187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Full Page Char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600075"/>
            <a:ext cx="8138160" cy="360045"/>
          </a:xfrm>
        </p:spPr>
        <p:txBody>
          <a:bodyPr/>
          <a:lstStyle>
            <a:lvl1pPr>
              <a:defRPr cap="none" baseline="0"/>
            </a:lvl1pPr>
          </a:lstStyle>
          <a:p>
            <a:r>
              <a:rPr lang="en-US"/>
              <a:t>Click to edit master title style</a:t>
            </a:r>
          </a:p>
        </p:txBody>
      </p:sp>
      <p:sp>
        <p:nvSpPr>
          <p:cNvPr id="7" name="Text Placeholder 6"/>
          <p:cNvSpPr>
            <a:spLocks noGrp="1"/>
          </p:cNvSpPr>
          <p:nvPr>
            <p:ph type="body" sz="quarter" idx="13" hasCustomPrompt="1"/>
          </p:nvPr>
        </p:nvSpPr>
        <p:spPr>
          <a:xfrm>
            <a:off x="502920" y="1128245"/>
            <a:ext cx="8138160" cy="477054"/>
          </a:xfrm>
        </p:spPr>
        <p:txBody>
          <a:bodyPr wrap="square">
            <a:spAutoFit/>
          </a:bodyPr>
          <a:lstStyle>
            <a:lvl1pPr>
              <a:lnSpc>
                <a:spcPct val="100000"/>
              </a:lnSpc>
              <a:spcBef>
                <a:spcPts val="0"/>
              </a:spcBef>
              <a:defRPr sz="1600" cap="all" baseline="0"/>
            </a:lvl1pPr>
            <a:lvl2pPr marL="0" indent="0">
              <a:lnSpc>
                <a:spcPct val="100000"/>
              </a:lnSpc>
              <a:spcBef>
                <a:spcPts val="0"/>
              </a:spcBef>
              <a:buNone/>
              <a:defRPr sz="1200">
                <a:latin typeface="+mj-lt"/>
              </a:defRPr>
            </a:lvl2pPr>
          </a:lstStyle>
          <a:p>
            <a:pPr lvl="0"/>
            <a:r>
              <a:rPr lang="en-US"/>
              <a:t>CLICK TO EDIT TABLE TITLE</a:t>
            </a:r>
          </a:p>
          <a:p>
            <a:pPr lvl="1"/>
            <a:r>
              <a:rPr lang="en-US"/>
              <a:t>Second level for chart subtitle</a:t>
            </a:r>
          </a:p>
        </p:txBody>
      </p:sp>
      <p:sp>
        <p:nvSpPr>
          <p:cNvPr id="9" name="Chart Placeholder 8"/>
          <p:cNvSpPr>
            <a:spLocks noGrp="1"/>
          </p:cNvSpPr>
          <p:nvPr>
            <p:ph type="chart" sz="quarter" idx="14"/>
          </p:nvPr>
        </p:nvSpPr>
        <p:spPr>
          <a:xfrm>
            <a:off x="502920" y="1714500"/>
            <a:ext cx="8138160" cy="2743200"/>
          </a:xfrm>
        </p:spPr>
        <p:txBody>
          <a:bodyPr rIns="0" anchor="ctr" anchorCtr="1"/>
          <a:lstStyle>
            <a:lvl1pPr>
              <a:defRPr>
                <a:solidFill>
                  <a:schemeClr val="bg1"/>
                </a:solidFill>
              </a:defRPr>
            </a:lvl1pPr>
          </a:lstStyle>
          <a:p>
            <a:r>
              <a:rPr lang="en-US"/>
              <a:t>Click icon to add chart</a:t>
            </a:r>
          </a:p>
        </p:txBody>
      </p:sp>
      <p:sp>
        <p:nvSpPr>
          <p:cNvPr id="10" name="Text Placeholder 9">
            <a:extLst>
              <a:ext uri="{FF2B5EF4-FFF2-40B4-BE49-F238E27FC236}">
                <a16:creationId xmlns:a16="http://schemas.microsoft.com/office/drawing/2014/main" id="{89DDAC4C-B8DE-4934-AA43-2F1BF0898FDA}"/>
              </a:ext>
            </a:extLst>
          </p:cNvPr>
          <p:cNvSpPr>
            <a:spLocks noGrp="1"/>
          </p:cNvSpPr>
          <p:nvPr>
            <p:ph type="body" sz="quarter" idx="10"/>
          </p:nvPr>
        </p:nvSpPr>
        <p:spPr>
          <a:xfrm>
            <a:off x="502921" y="328583"/>
            <a:ext cx="5241925" cy="261610"/>
          </a:xfrm>
        </p:spPr>
        <p:txBody>
          <a:bodyPr>
            <a:spAutoFit/>
          </a:bodyPr>
          <a:lstStyle>
            <a:lvl1pPr>
              <a:defRPr sz="1400" b="0" cap="all" spc="150" baseline="0">
                <a:solidFill>
                  <a:schemeClr val="accent4"/>
                </a:solidFill>
              </a:defRPr>
            </a:lvl1pPr>
            <a:lvl2pPr marL="0" indent="0">
              <a:buNone/>
              <a:defRPr/>
            </a:lvl2pPr>
          </a:lstStyle>
          <a:p>
            <a:pPr lvl="0"/>
            <a:r>
              <a:rPr lang="en-US"/>
              <a:t>Click to edit Master text styles</a:t>
            </a:r>
          </a:p>
        </p:txBody>
      </p:sp>
      <p:sp>
        <p:nvSpPr>
          <p:cNvPr id="14" name="Text Placeholder 7">
            <a:extLst>
              <a:ext uri="{FF2B5EF4-FFF2-40B4-BE49-F238E27FC236}">
                <a16:creationId xmlns:a16="http://schemas.microsoft.com/office/drawing/2014/main" id="{375BE676-4099-7745-8DB4-D65C0C89AF77}"/>
              </a:ext>
            </a:extLst>
          </p:cNvPr>
          <p:cNvSpPr>
            <a:spLocks noGrp="1"/>
          </p:cNvSpPr>
          <p:nvPr>
            <p:ph type="body" sz="quarter" idx="16"/>
          </p:nvPr>
        </p:nvSpPr>
        <p:spPr>
          <a:xfrm>
            <a:off x="502920" y="4616896"/>
            <a:ext cx="8138160" cy="170816"/>
          </a:xfrm>
        </p:spPr>
        <p:txBody>
          <a:bodyPr wrap="square" anchor="b" anchorCtr="0">
            <a:spAutoFit/>
          </a:bodyPr>
          <a:lstStyle>
            <a:lvl1pPr>
              <a:lnSpc>
                <a:spcPct val="90000"/>
              </a:lnSpc>
              <a:spcBef>
                <a:spcPts val="200"/>
              </a:spcBef>
              <a:defRPr sz="90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6" name="Date Placeholder 5">
            <a:extLst>
              <a:ext uri="{FF2B5EF4-FFF2-40B4-BE49-F238E27FC236}">
                <a16:creationId xmlns:a16="http://schemas.microsoft.com/office/drawing/2014/main" id="{BCF59EA5-8248-624C-8985-5EA4A6A91E2B}"/>
              </a:ext>
            </a:extLst>
          </p:cNvPr>
          <p:cNvSpPr>
            <a:spLocks noGrp="1"/>
          </p:cNvSpPr>
          <p:nvPr>
            <p:ph type="dt" sz="half" idx="17"/>
          </p:nvPr>
        </p:nvSpPr>
        <p:spPr/>
        <p:txBody>
          <a:bodyPr/>
          <a:lstStyle/>
          <a:p>
            <a:endParaRPr lang="en-US"/>
          </a:p>
        </p:txBody>
      </p:sp>
      <p:sp>
        <p:nvSpPr>
          <p:cNvPr id="8" name="Footer Placeholder 7">
            <a:extLst>
              <a:ext uri="{FF2B5EF4-FFF2-40B4-BE49-F238E27FC236}">
                <a16:creationId xmlns:a16="http://schemas.microsoft.com/office/drawing/2014/main" id="{877DD38D-7955-E34C-BAB6-2C3F6A5BEE61}"/>
              </a:ext>
            </a:extLst>
          </p:cNvPr>
          <p:cNvSpPr>
            <a:spLocks noGrp="1"/>
          </p:cNvSpPr>
          <p:nvPr>
            <p:ph type="ftr" sz="quarter" idx="18"/>
          </p:nvPr>
        </p:nvSpPr>
        <p:spPr/>
        <p:txBody>
          <a:bodyPr/>
          <a:lstStyle/>
          <a:p>
            <a:r>
              <a:rPr lang="en-US" dirty="0"/>
              <a:t>ADD-140731-USA-EN |</a:t>
            </a:r>
          </a:p>
        </p:txBody>
      </p:sp>
      <p:sp>
        <p:nvSpPr>
          <p:cNvPr id="11" name="Slide Number Placeholder 10">
            <a:extLst>
              <a:ext uri="{FF2B5EF4-FFF2-40B4-BE49-F238E27FC236}">
                <a16:creationId xmlns:a16="http://schemas.microsoft.com/office/drawing/2014/main" id="{7384A5D3-D180-F74E-A6D6-64973D3668D4}"/>
              </a:ext>
            </a:extLst>
          </p:cNvPr>
          <p:cNvSpPr>
            <a:spLocks noGrp="1"/>
          </p:cNvSpPr>
          <p:nvPr>
            <p:ph type="sldNum" sz="quarter" idx="19"/>
          </p:nvPr>
        </p:nvSpPr>
        <p:spPr/>
        <p:txBody>
          <a:bodyPr/>
          <a:lstStyle/>
          <a:p>
            <a:fld id="{A2885E78-1F86-4A3D-9EE1-B0103B1CEF15}" type="slidenum">
              <a:rPr lang="en-US" smtClean="0"/>
              <a:pPr/>
              <a:t>‹#›</a:t>
            </a:fld>
            <a:endParaRPr lang="en-US"/>
          </a:p>
        </p:txBody>
      </p:sp>
    </p:spTree>
    <p:extLst>
      <p:ext uri="{BB962C8B-B14F-4D97-AF65-F5344CB8AC3E}">
        <p14:creationId xmlns:p14="http://schemas.microsoft.com/office/powerpoint/2010/main" val="6112053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818890" y="0"/>
            <a:ext cx="4325110" cy="5143500"/>
          </a:xfrm>
          <a:solidFill>
            <a:schemeClr val="bg2"/>
          </a:solidFill>
          <a:ln>
            <a:noFill/>
          </a:ln>
          <a:effectLst/>
        </p:spPr>
        <p:txBody>
          <a:bodyPr lIns="365760" rIns="365760" anchor="ctr" anchorCtr="1"/>
          <a:lstStyle>
            <a:lvl1pPr algn="ctr">
              <a:defRPr sz="1800" b="0" baseline="0">
                <a:solidFill>
                  <a:schemeClr val="tx2"/>
                </a:solidFill>
                <a:latin typeface="+mn-lt"/>
              </a:defRPr>
            </a:lvl1pPr>
          </a:lstStyle>
          <a:p>
            <a:r>
              <a:rPr lang="en-US"/>
              <a:t>Insert an image or chart </a:t>
            </a:r>
            <a:br>
              <a:rPr lang="en-US"/>
            </a:br>
            <a:r>
              <a:rPr lang="en-US"/>
              <a:t>within this placeholder </a:t>
            </a:r>
          </a:p>
        </p:txBody>
      </p:sp>
      <p:sp>
        <p:nvSpPr>
          <p:cNvPr id="2" name="Title 1"/>
          <p:cNvSpPr>
            <a:spLocks noGrp="1"/>
          </p:cNvSpPr>
          <p:nvPr>
            <p:ph type="title" hasCustomPrompt="1"/>
          </p:nvPr>
        </p:nvSpPr>
        <p:spPr>
          <a:xfrm>
            <a:off x="502920" y="274320"/>
            <a:ext cx="3822192" cy="685800"/>
          </a:xfrm>
        </p:spPr>
        <p:txBody>
          <a:bodyPr rIns="182880"/>
          <a:lstStyle>
            <a:lvl1pPr>
              <a:defRPr cap="none" baseline="0"/>
            </a:lvl1pPr>
          </a:lstStyle>
          <a:p>
            <a:r>
              <a:rPr lang="en-US"/>
              <a:t>Click to edit master title</a:t>
            </a:r>
          </a:p>
        </p:txBody>
      </p:sp>
      <p:sp>
        <p:nvSpPr>
          <p:cNvPr id="3" name="Content Placeholder 2"/>
          <p:cNvSpPr>
            <a:spLocks noGrp="1"/>
          </p:cNvSpPr>
          <p:nvPr>
            <p:ph sz="half" idx="1" hasCustomPrompt="1"/>
          </p:nvPr>
        </p:nvSpPr>
        <p:spPr>
          <a:xfrm>
            <a:off x="502920" y="1097280"/>
            <a:ext cx="3822192" cy="3463290"/>
          </a:xfrm>
        </p:spPr>
        <p:txBody>
          <a:bodyPr rIns="182880"/>
          <a:lstStyle>
            <a:lvl1pPr>
              <a:spcBef>
                <a:spcPts val="3000"/>
              </a:spcBef>
              <a:defRPr sz="1600">
                <a:solidFill>
                  <a:schemeClr val="bg1"/>
                </a:solidFill>
              </a:defRPr>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Date Placeholder 3">
            <a:extLst>
              <a:ext uri="{FF2B5EF4-FFF2-40B4-BE49-F238E27FC236}">
                <a16:creationId xmlns:a16="http://schemas.microsoft.com/office/drawing/2014/main" id="{0ADEC2A4-28F6-EB42-8A58-926C2B7846F4}"/>
              </a:ext>
            </a:extLst>
          </p:cNvPr>
          <p:cNvSpPr>
            <a:spLocks noGrp="1"/>
          </p:cNvSpPr>
          <p:nvPr>
            <p:ph type="dt" sz="half" idx="15"/>
          </p:nvPr>
        </p:nvSpPr>
        <p:spPr/>
        <p:txBody>
          <a:bodyPr/>
          <a:lstStyle>
            <a:lvl1pPr>
              <a:defRPr>
                <a:solidFill>
                  <a:schemeClr val="tx1"/>
                </a:solidFill>
              </a:defRPr>
            </a:lvl1pPr>
          </a:lstStyle>
          <a:p>
            <a:endParaRPr lang="en-US"/>
          </a:p>
        </p:txBody>
      </p:sp>
      <p:sp>
        <p:nvSpPr>
          <p:cNvPr id="5" name="Footer Placeholder 4">
            <a:extLst>
              <a:ext uri="{FF2B5EF4-FFF2-40B4-BE49-F238E27FC236}">
                <a16:creationId xmlns:a16="http://schemas.microsoft.com/office/drawing/2014/main" id="{9CC41CA2-0895-FE49-8652-3A868768909C}"/>
              </a:ext>
            </a:extLst>
          </p:cNvPr>
          <p:cNvSpPr>
            <a:spLocks noGrp="1"/>
          </p:cNvSpPr>
          <p:nvPr>
            <p:ph type="ftr" sz="quarter" idx="16"/>
          </p:nvPr>
        </p:nvSpPr>
        <p:spPr/>
        <p:txBody>
          <a:bodyPr/>
          <a:lstStyle>
            <a:lvl1pPr>
              <a:defRPr>
                <a:solidFill>
                  <a:schemeClr val="tx1"/>
                </a:solidFill>
              </a:defRPr>
            </a:lvl1pPr>
          </a:lstStyle>
          <a:p>
            <a:r>
              <a:rPr lang="en-US" dirty="0"/>
              <a:t>ADD-140731-USA-EN |</a:t>
            </a:r>
          </a:p>
        </p:txBody>
      </p:sp>
      <p:sp>
        <p:nvSpPr>
          <p:cNvPr id="6" name="Slide Number Placeholder 5">
            <a:extLst>
              <a:ext uri="{FF2B5EF4-FFF2-40B4-BE49-F238E27FC236}">
                <a16:creationId xmlns:a16="http://schemas.microsoft.com/office/drawing/2014/main" id="{31A05AE3-CEA0-DD47-9DC4-70C462DC1770}"/>
              </a:ext>
            </a:extLst>
          </p:cNvPr>
          <p:cNvSpPr>
            <a:spLocks noGrp="1"/>
          </p:cNvSpPr>
          <p:nvPr>
            <p:ph type="sldNum" sz="quarter" idx="17"/>
          </p:nvPr>
        </p:nvSpPr>
        <p:spPr/>
        <p:txBody>
          <a:bodyPr/>
          <a:lstStyle>
            <a:lvl1pPr>
              <a:defRPr>
                <a:solidFill>
                  <a:schemeClr val="tx1"/>
                </a:solidFill>
              </a:defRPr>
            </a:lvl1pPr>
          </a:lstStyle>
          <a:p>
            <a:fld id="{A2885E78-1F86-4A3D-9EE1-B0103B1CEF15}" type="slidenum">
              <a:rPr lang="en-US" smtClean="0"/>
              <a:pPr/>
              <a:t>‹#›</a:t>
            </a:fld>
            <a:endParaRPr lang="en-US"/>
          </a:p>
        </p:txBody>
      </p:sp>
    </p:spTree>
    <p:extLst>
      <p:ext uri="{BB962C8B-B14F-4D97-AF65-F5344CB8AC3E}">
        <p14:creationId xmlns:p14="http://schemas.microsoft.com/office/powerpoint/2010/main" val="38493224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Alternate Layout">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19" y="2330054"/>
            <a:ext cx="8138161" cy="1234440"/>
          </a:xfrm>
          <a:prstGeom prst="rect">
            <a:avLst/>
          </a:prstGeom>
        </p:spPr>
        <p:txBody>
          <a:bodyPr/>
          <a:lstStyle>
            <a:lvl1pPr algn="l">
              <a:lnSpc>
                <a:spcPct val="90000"/>
              </a:lnSpc>
              <a:defRPr sz="4400" b="0" cap="none" spc="0" baseline="0">
                <a:solidFill>
                  <a:schemeClr val="tx1"/>
                </a:solidFill>
                <a:latin typeface="+mj-lt"/>
              </a:defRPr>
            </a:lvl1pPr>
          </a:lstStyle>
          <a:p>
            <a:r>
              <a:rPr lang="en-US"/>
              <a:t>Click to edit master title style</a:t>
            </a:r>
          </a:p>
        </p:txBody>
      </p:sp>
      <p:sp>
        <p:nvSpPr>
          <p:cNvPr id="3" name="Subtitle 2"/>
          <p:cNvSpPr>
            <a:spLocks noGrp="1"/>
          </p:cNvSpPr>
          <p:nvPr>
            <p:ph type="subTitle" idx="1" hasCustomPrompt="1"/>
          </p:nvPr>
        </p:nvSpPr>
        <p:spPr bwMode="gray">
          <a:xfrm>
            <a:off x="502919" y="1749981"/>
            <a:ext cx="8138161" cy="480060"/>
          </a:xfrm>
          <a:prstGeom prst="rect">
            <a:avLst/>
          </a:prstGeom>
        </p:spPr>
        <p:txBody>
          <a:bodyPr rIns="0" bIns="0" anchor="b" anchorCtr="0"/>
          <a:lstStyle>
            <a:lvl1pPr marL="0" indent="0" algn="l">
              <a:lnSpc>
                <a:spcPct val="100000"/>
              </a:lnSpc>
              <a:buNone/>
              <a:defRPr sz="1800" b="1" cap="all" spc="150" baseline="0">
                <a:solidFill>
                  <a:schemeClr val="accent3"/>
                </a:solidFill>
                <a:latin typeface="+mn-lt"/>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bwMode="gray">
          <a:xfrm>
            <a:off x="502920" y="3701654"/>
            <a:ext cx="4846320" cy="480060"/>
          </a:xfrm>
          <a:prstGeom prst="rect">
            <a:avLst/>
          </a:prstGeom>
        </p:spPr>
        <p:txBody>
          <a:bodyPr/>
          <a:lstStyle>
            <a:lvl1pPr>
              <a:defRPr sz="1400" b="0" i="0">
                <a:solidFill>
                  <a:schemeClr val="tx1"/>
                </a:solidFill>
                <a:latin typeface="+mj-lt"/>
              </a:defRPr>
            </a:lvl1pPr>
          </a:lstStyle>
          <a:p>
            <a:pPr lvl="0"/>
            <a:r>
              <a:rPr lang="en-US"/>
              <a:t>Day |  Month |  YY</a:t>
            </a:r>
          </a:p>
        </p:txBody>
      </p:sp>
      <p:pic>
        <p:nvPicPr>
          <p:cNvPr id="6" name="Picture 5"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8869" y="114301"/>
            <a:ext cx="1371600" cy="112177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0650" y="65675"/>
            <a:ext cx="1335866" cy="1452398"/>
          </a:xfrm>
          <a:prstGeom prst="rect">
            <a:avLst/>
          </a:prstGeom>
        </p:spPr>
      </p:pic>
      <p:sp>
        <p:nvSpPr>
          <p:cNvPr id="4" name="Rectangle 3">
            <a:extLst>
              <a:ext uri="{FF2B5EF4-FFF2-40B4-BE49-F238E27FC236}">
                <a16:creationId xmlns:a16="http://schemas.microsoft.com/office/drawing/2014/main" id="{AD53E9EB-5140-4B45-9E48-1E649703FDFB}"/>
              </a:ext>
            </a:extLst>
          </p:cNvPr>
          <p:cNvSpPr/>
          <p:nvPr userDrawn="1"/>
        </p:nvSpPr>
        <p:spPr>
          <a:xfrm>
            <a:off x="8124825" y="4781550"/>
            <a:ext cx="3810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 Placeholder 7">
            <a:extLst>
              <a:ext uri="{FF2B5EF4-FFF2-40B4-BE49-F238E27FC236}">
                <a16:creationId xmlns:a16="http://schemas.microsoft.com/office/drawing/2014/main" id="{E53C35E6-2B15-4EB5-922F-EF2D3E35F75A}"/>
              </a:ext>
            </a:extLst>
          </p:cNvPr>
          <p:cNvSpPr>
            <a:spLocks noGrp="1"/>
          </p:cNvSpPr>
          <p:nvPr>
            <p:ph type="body" sz="quarter" idx="11" hasCustomPrompt="1"/>
          </p:nvPr>
        </p:nvSpPr>
        <p:spPr>
          <a:xfrm>
            <a:off x="5666159" y="204186"/>
            <a:ext cx="3092450" cy="322263"/>
          </a:xfrm>
          <a:prstGeom prst="rect">
            <a:avLst/>
          </a:prstGeom>
        </p:spPr>
        <p:txBody>
          <a:bodyPr anchor="ctr"/>
          <a:lstStyle>
            <a:lvl1pPr algn="r">
              <a:defRPr sz="1400" b="1" cap="all" spc="150" baseline="0">
                <a:solidFill>
                  <a:schemeClr val="accent3"/>
                </a:solidFill>
                <a:latin typeface="+mn-lt"/>
              </a:defRPr>
            </a:lvl1pPr>
          </a:lstStyle>
          <a:p>
            <a:pPr lvl="0"/>
            <a:r>
              <a:rPr lang="en-US"/>
              <a:t>OPTIONAL DESCRIPTOR</a:t>
            </a:r>
          </a:p>
        </p:txBody>
      </p:sp>
    </p:spTree>
    <p:extLst>
      <p:ext uri="{BB962C8B-B14F-4D97-AF65-F5344CB8AC3E}">
        <p14:creationId xmlns:p14="http://schemas.microsoft.com/office/powerpoint/2010/main" val="8940396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Option 02 Alternate Layout">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19" y="1383030"/>
            <a:ext cx="8138161" cy="1234440"/>
          </a:xfrm>
          <a:prstGeom prst="rect">
            <a:avLst/>
          </a:prstGeom>
        </p:spPr>
        <p:txBody>
          <a:bodyPr/>
          <a:lstStyle>
            <a:lvl1pPr algn="l">
              <a:lnSpc>
                <a:spcPct val="90000"/>
              </a:lnSpc>
              <a:defRPr sz="4400" b="0" cap="none" spc="0" baseline="0">
                <a:solidFill>
                  <a:schemeClr val="tx1"/>
                </a:solidFill>
                <a:latin typeface="+mj-lt"/>
              </a:defRPr>
            </a:lvl1pPr>
          </a:lstStyle>
          <a:p>
            <a:r>
              <a:rPr lang="en-US"/>
              <a:t>Click to edit master title style</a:t>
            </a:r>
          </a:p>
        </p:txBody>
      </p:sp>
      <p:sp>
        <p:nvSpPr>
          <p:cNvPr id="3" name="Subtitle 2"/>
          <p:cNvSpPr>
            <a:spLocks noGrp="1"/>
          </p:cNvSpPr>
          <p:nvPr>
            <p:ph type="subTitle" idx="1" hasCustomPrompt="1"/>
          </p:nvPr>
        </p:nvSpPr>
        <p:spPr bwMode="gray">
          <a:xfrm>
            <a:off x="502919" y="800100"/>
            <a:ext cx="8138161" cy="480060"/>
          </a:xfrm>
          <a:prstGeom prst="rect">
            <a:avLst/>
          </a:prstGeom>
        </p:spPr>
        <p:txBody>
          <a:bodyPr rIns="0" bIns="0" anchor="b" anchorCtr="0"/>
          <a:lstStyle>
            <a:lvl1pPr marL="0" indent="0" algn="l">
              <a:lnSpc>
                <a:spcPct val="100000"/>
              </a:lnSpc>
              <a:buNone/>
              <a:defRPr sz="1800" b="1" cap="all" spc="150" baseline="0">
                <a:solidFill>
                  <a:schemeClr val="accent3"/>
                </a:solidFill>
                <a:latin typeface="+mn-lt"/>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bwMode="gray">
          <a:xfrm>
            <a:off x="502920" y="2743200"/>
            <a:ext cx="4846320" cy="480060"/>
          </a:xfrm>
          <a:prstGeom prst="rect">
            <a:avLst/>
          </a:prstGeom>
        </p:spPr>
        <p:txBody>
          <a:bodyPr/>
          <a:lstStyle>
            <a:lvl1pPr>
              <a:defRPr sz="1400" b="0" i="0">
                <a:solidFill>
                  <a:schemeClr val="tx1"/>
                </a:solidFill>
                <a:latin typeface="+mj-lt"/>
              </a:defRPr>
            </a:lvl1pPr>
          </a:lstStyle>
          <a:p>
            <a:pPr lvl="0"/>
            <a:r>
              <a:rPr lang="en-US"/>
              <a:t>Day |  Month |  YY</a:t>
            </a:r>
          </a:p>
        </p:txBody>
      </p:sp>
      <p:sp>
        <p:nvSpPr>
          <p:cNvPr id="4" name="Rectangle 3">
            <a:extLst>
              <a:ext uri="{FF2B5EF4-FFF2-40B4-BE49-F238E27FC236}">
                <a16:creationId xmlns:a16="http://schemas.microsoft.com/office/drawing/2014/main" id="{4E3A8187-9AE6-45F6-AFB2-E9605D2CADAC}"/>
              </a:ext>
            </a:extLst>
          </p:cNvPr>
          <p:cNvSpPr/>
          <p:nvPr userDrawn="1"/>
        </p:nvSpPr>
        <p:spPr>
          <a:xfrm>
            <a:off x="8039100" y="4600575"/>
            <a:ext cx="466725" cy="487353"/>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0382" y="3635530"/>
            <a:ext cx="1335866" cy="1452398"/>
          </a:xfrm>
          <a:prstGeom prst="rect">
            <a:avLst/>
          </a:prstGeom>
        </p:spPr>
      </p:pic>
    </p:spTree>
    <p:extLst>
      <p:ext uri="{BB962C8B-B14F-4D97-AF65-F5344CB8AC3E}">
        <p14:creationId xmlns:p14="http://schemas.microsoft.com/office/powerpoint/2010/main" val="333598275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16D6E74-3911-4251-9210-E9AF0CB4653E}"/>
              </a:ext>
            </a:extLst>
          </p:cNvPr>
          <p:cNvSpPr>
            <a:spLocks noGrp="1"/>
          </p:cNvSpPr>
          <p:nvPr>
            <p:ph type="body" sz="quarter" idx="10" hasCustomPrompt="1"/>
          </p:nvPr>
        </p:nvSpPr>
        <p:spPr>
          <a:xfrm>
            <a:off x="502921" y="266700"/>
            <a:ext cx="5241925" cy="261610"/>
          </a:xfrm>
          <a:prstGeom prst="rect">
            <a:avLst/>
          </a:prstGeom>
        </p:spPr>
        <p:txBody>
          <a:bodyPr>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 REGULAR</a:t>
            </a:r>
          </a:p>
        </p:txBody>
      </p:sp>
      <p:sp>
        <p:nvSpPr>
          <p:cNvPr id="15" name="Content Placeholder 9">
            <a:extLst>
              <a:ext uri="{FF2B5EF4-FFF2-40B4-BE49-F238E27FC236}">
                <a16:creationId xmlns:a16="http://schemas.microsoft.com/office/drawing/2014/main" id="{DCEC16E3-E9C3-470B-B2C9-CBD23EA9860F}"/>
              </a:ext>
            </a:extLst>
          </p:cNvPr>
          <p:cNvSpPr>
            <a:spLocks noGrp="1"/>
          </p:cNvSpPr>
          <p:nvPr>
            <p:ph sz="quarter" idx="14"/>
          </p:nvPr>
        </p:nvSpPr>
        <p:spPr>
          <a:xfrm>
            <a:off x="502920" y="1487804"/>
            <a:ext cx="8145780" cy="3174922"/>
          </a:xfrm>
        </p:spPr>
        <p:txBody>
          <a:bodyPr/>
          <a:lstStyle>
            <a:lvl2pPr>
              <a:defRPr sz="1600"/>
            </a:lvl2pPr>
            <a:lvl3pPr>
              <a:defRPr sz="1400"/>
            </a:lvl3pPr>
            <a:lvl4pPr>
              <a:defRPr sz="1200"/>
            </a:lvl4pPr>
            <a:lvl5pPr>
              <a:defRPr sz="120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16" name="Text Placeholder 4">
            <a:extLst>
              <a:ext uri="{FF2B5EF4-FFF2-40B4-BE49-F238E27FC236}">
                <a16:creationId xmlns:a16="http://schemas.microsoft.com/office/drawing/2014/main" id="{5D5EEAD8-45FF-4137-A993-0E3B0A63B7A6}"/>
              </a:ext>
            </a:extLst>
          </p:cNvPr>
          <p:cNvSpPr>
            <a:spLocks noGrp="1"/>
          </p:cNvSpPr>
          <p:nvPr>
            <p:ph type="body" sz="quarter" idx="15" hasCustomPrompt="1"/>
          </p:nvPr>
        </p:nvSpPr>
        <p:spPr>
          <a:xfrm>
            <a:off x="503238" y="1097279"/>
            <a:ext cx="8145462" cy="390525"/>
          </a:xfrm>
          <a:prstGeom prst="rect">
            <a:avLst/>
          </a:prstGeom>
        </p:spPr>
        <p:txBody>
          <a:bodyPr>
            <a:noAutofit/>
          </a:bodyPr>
          <a:lstStyle>
            <a:lvl1pPr>
              <a:defRPr sz="1800" b="1" cap="all" baseline="0">
                <a:solidFill>
                  <a:schemeClr val="accent3"/>
                </a:solidFill>
                <a:latin typeface="+mn-lt"/>
              </a:defRPr>
            </a:lvl1pPr>
          </a:lstStyle>
          <a:p>
            <a:pPr lvl="0"/>
            <a:r>
              <a:rPr lang="en-US"/>
              <a:t>SUBTITLE CALIBRI 18PT BOLD, ABBOTT PRIMARY BLUE </a:t>
            </a:r>
          </a:p>
        </p:txBody>
      </p:sp>
      <p:sp>
        <p:nvSpPr>
          <p:cNvPr id="2" name="Date Placeholder 1">
            <a:extLst>
              <a:ext uri="{FF2B5EF4-FFF2-40B4-BE49-F238E27FC236}">
                <a16:creationId xmlns:a16="http://schemas.microsoft.com/office/drawing/2014/main" id="{A515A9C7-22AD-4531-BD27-48A2D68D3A4C}"/>
              </a:ext>
            </a:extLst>
          </p:cNvPr>
          <p:cNvSpPr>
            <a:spLocks noGrp="1"/>
          </p:cNvSpPr>
          <p:nvPr>
            <p:ph type="dt" sz="half" idx="16"/>
          </p:nvPr>
        </p:nvSpPr>
        <p:spPr/>
        <p:txBody>
          <a:bodyPr/>
          <a:lstStyle/>
          <a:p>
            <a:endParaRPr lang="en-IN" sz="1000"/>
          </a:p>
        </p:txBody>
      </p:sp>
      <p:sp>
        <p:nvSpPr>
          <p:cNvPr id="3" name="Footer Placeholder 2">
            <a:extLst>
              <a:ext uri="{FF2B5EF4-FFF2-40B4-BE49-F238E27FC236}">
                <a16:creationId xmlns:a16="http://schemas.microsoft.com/office/drawing/2014/main" id="{CBAFEC78-E00C-456A-8959-D1ADF0B9461E}"/>
              </a:ext>
            </a:extLst>
          </p:cNvPr>
          <p:cNvSpPr>
            <a:spLocks noGrp="1"/>
          </p:cNvSpPr>
          <p:nvPr>
            <p:ph type="ftr" sz="quarter" idx="17"/>
          </p:nvPr>
        </p:nvSpPr>
        <p:spPr/>
        <p:txBody>
          <a:bodyPr/>
          <a:lstStyle/>
          <a:p>
            <a:r>
              <a:rPr lang="en-US" dirty="0"/>
              <a:t>ADD-140731-USA-EN |</a:t>
            </a:r>
          </a:p>
        </p:txBody>
      </p:sp>
      <p:sp>
        <p:nvSpPr>
          <p:cNvPr id="5" name="Slide Number Placeholder 4">
            <a:extLst>
              <a:ext uri="{FF2B5EF4-FFF2-40B4-BE49-F238E27FC236}">
                <a16:creationId xmlns:a16="http://schemas.microsoft.com/office/drawing/2014/main" id="{584D095C-9412-4B92-83CC-38A28795B768}"/>
              </a:ext>
            </a:extLst>
          </p:cNvPr>
          <p:cNvSpPr>
            <a:spLocks noGrp="1"/>
          </p:cNvSpPr>
          <p:nvPr>
            <p:ph type="sldNum" sz="quarter" idx="18"/>
          </p:nvPr>
        </p:nvSpPr>
        <p:spPr/>
        <p:txBody>
          <a:bodyPr/>
          <a:lstStyle/>
          <a:p>
            <a:pPr>
              <a:defRPr/>
            </a:pPr>
            <a:r>
              <a:rPr lang="en-IN"/>
              <a:t>|    </a:t>
            </a:r>
            <a:fld id="{7B2119CD-3B2D-4CEB-B404-D2E3F8CD6D69}" type="slidenum">
              <a:rPr lang="en-IN" smtClean="0"/>
              <a:pPr>
                <a:defRPr/>
              </a:pPr>
              <a:t>‹#›</a:t>
            </a:fld>
            <a:endParaRPr lang="en-IN"/>
          </a:p>
        </p:txBody>
      </p:sp>
      <p:sp>
        <p:nvSpPr>
          <p:cNvPr id="6" name="Title 5">
            <a:extLst>
              <a:ext uri="{FF2B5EF4-FFF2-40B4-BE49-F238E27FC236}">
                <a16:creationId xmlns:a16="http://schemas.microsoft.com/office/drawing/2014/main" id="{28752062-583D-4D49-B234-DC13EFC6F8F0}"/>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2802922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Long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4320"/>
            <a:ext cx="8138162" cy="685800"/>
          </a:xfrm>
        </p:spPr>
        <p:txBody>
          <a:bodyPr/>
          <a:lstStyle>
            <a:lvl1pPr>
              <a:defRPr cap="none" baseline="0"/>
            </a:lvl1pPr>
          </a:lstStyle>
          <a:p>
            <a:r>
              <a:rPr lang="en-US"/>
              <a:t>Click to edit master title style</a:t>
            </a:r>
          </a:p>
        </p:txBody>
      </p:sp>
      <p:sp>
        <p:nvSpPr>
          <p:cNvPr id="3" name="Content Placeholder 2"/>
          <p:cNvSpPr>
            <a:spLocks noGrp="1"/>
          </p:cNvSpPr>
          <p:nvPr>
            <p:ph idx="1"/>
          </p:nvPr>
        </p:nvSpPr>
        <p:spPr>
          <a:xfrm>
            <a:off x="502919" y="1097280"/>
            <a:ext cx="8138161" cy="3566160"/>
          </a:xfrm>
        </p:spPr>
        <p:txBody>
          <a:bodyPr/>
          <a:lstStyle>
            <a:lvl1pPr>
              <a:spcBef>
                <a:spcPts val="1800"/>
              </a:spcBef>
              <a:defRPr sz="1600" b="0">
                <a:solidFill>
                  <a:schemeClr val="tx1"/>
                </a:solidFill>
                <a:latin typeface="+mn-lt"/>
              </a:defRPr>
            </a:lvl1pPr>
            <a:lvl2pPr>
              <a:defRPr sz="1400"/>
            </a:lvl2pPr>
          </a:lstStyle>
          <a:p>
            <a:pPr lvl="0"/>
            <a:r>
              <a:rPr lang="en-US"/>
              <a:t>Click to edit Master text styles</a:t>
            </a:r>
          </a:p>
          <a:p>
            <a:pPr lvl="1"/>
            <a:r>
              <a:rPr lang="en-US"/>
              <a:t>Second level</a:t>
            </a:r>
          </a:p>
        </p:txBody>
      </p:sp>
      <p:sp>
        <p:nvSpPr>
          <p:cNvPr id="10" name="Date Placeholder 9">
            <a:extLst>
              <a:ext uri="{FF2B5EF4-FFF2-40B4-BE49-F238E27FC236}">
                <a16:creationId xmlns:a16="http://schemas.microsoft.com/office/drawing/2014/main" id="{AFEEC425-2FCE-244B-B1B8-F84041D996A3}"/>
              </a:ext>
            </a:extLst>
          </p:cNvPr>
          <p:cNvSpPr>
            <a:spLocks noGrp="1"/>
          </p:cNvSpPr>
          <p:nvPr>
            <p:ph type="dt" sz="half" idx="10"/>
          </p:nvPr>
        </p:nvSpPr>
        <p:spPr/>
        <p:txBody>
          <a:bodyPr/>
          <a:lstStyle/>
          <a:p>
            <a:endParaRPr lang="en-US">
              <a:solidFill>
                <a:srgbClr val="000000"/>
              </a:solidFill>
            </a:endParaRPr>
          </a:p>
        </p:txBody>
      </p:sp>
      <p:sp>
        <p:nvSpPr>
          <p:cNvPr id="11" name="Footer Placeholder 10">
            <a:extLst>
              <a:ext uri="{FF2B5EF4-FFF2-40B4-BE49-F238E27FC236}">
                <a16:creationId xmlns:a16="http://schemas.microsoft.com/office/drawing/2014/main" id="{646635F2-AD79-6145-9189-2B3169AF6526}"/>
              </a:ext>
            </a:extLst>
          </p:cNvPr>
          <p:cNvSpPr>
            <a:spLocks noGrp="1"/>
          </p:cNvSpPr>
          <p:nvPr>
            <p:ph type="ftr" sz="quarter" idx="11"/>
          </p:nvPr>
        </p:nvSpPr>
        <p:spPr/>
        <p:txBody>
          <a:bodyPr/>
          <a:lstStyle/>
          <a:p>
            <a:r>
              <a:rPr lang="en-US" dirty="0"/>
              <a:t>ADD-140731-USA-EN |</a:t>
            </a:r>
          </a:p>
        </p:txBody>
      </p:sp>
      <p:sp>
        <p:nvSpPr>
          <p:cNvPr id="12" name="Slide Number Placeholder 11">
            <a:extLst>
              <a:ext uri="{FF2B5EF4-FFF2-40B4-BE49-F238E27FC236}">
                <a16:creationId xmlns:a16="http://schemas.microsoft.com/office/drawing/2014/main" id="{74861598-D2E2-A341-8549-A6B678017D28}"/>
              </a:ext>
            </a:extLst>
          </p:cNvPr>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412716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Long Content">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778F9584-625D-462B-8192-C99B9E91AB3E}"/>
              </a:ext>
            </a:extLst>
          </p:cNvPr>
          <p:cNvSpPr>
            <a:spLocks noGrp="1"/>
          </p:cNvSpPr>
          <p:nvPr>
            <p:ph type="body" sz="quarter" idx="10" hasCustomPrompt="1"/>
          </p:nvPr>
        </p:nvSpPr>
        <p:spPr>
          <a:xfrm>
            <a:off x="502921" y="266700"/>
            <a:ext cx="5241925" cy="261610"/>
          </a:xfrm>
          <a:prstGeom prst="rect">
            <a:avLst/>
          </a:prstGeom>
        </p:spPr>
        <p:txBody>
          <a:bodyPr>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 REGULAR</a:t>
            </a:r>
          </a:p>
        </p:txBody>
      </p:sp>
      <p:sp>
        <p:nvSpPr>
          <p:cNvPr id="13" name="Content Placeholder 5">
            <a:extLst>
              <a:ext uri="{FF2B5EF4-FFF2-40B4-BE49-F238E27FC236}">
                <a16:creationId xmlns:a16="http://schemas.microsoft.com/office/drawing/2014/main" id="{0F6E8C1B-F140-45B9-ADF1-1C3C65701146}"/>
              </a:ext>
            </a:extLst>
          </p:cNvPr>
          <p:cNvSpPr>
            <a:spLocks noGrp="1"/>
          </p:cNvSpPr>
          <p:nvPr>
            <p:ph sz="quarter" idx="14"/>
          </p:nvPr>
        </p:nvSpPr>
        <p:spPr>
          <a:xfrm>
            <a:off x="502918" y="1097279"/>
            <a:ext cx="8145781" cy="3566159"/>
          </a:xfrm>
        </p:spPr>
        <p:txBody>
          <a:bodyPr/>
          <a:lstStyle>
            <a:lvl1pPr>
              <a:spcBef>
                <a:spcPts val="1200"/>
              </a:spcBef>
              <a:defRPr/>
            </a:lvl1pPr>
            <a:lvl2pPr>
              <a:spcBef>
                <a:spcPts val="1200"/>
              </a:spcBef>
              <a:defRPr/>
            </a:lvl2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6DBCCF1A-3BCF-44DA-BE0C-6EF3F30D5D1D}"/>
              </a:ext>
            </a:extLst>
          </p:cNvPr>
          <p:cNvSpPr>
            <a:spLocks noGrp="1"/>
          </p:cNvSpPr>
          <p:nvPr>
            <p:ph type="dt" sz="half" idx="15"/>
          </p:nvPr>
        </p:nvSpPr>
        <p:spPr/>
        <p:txBody>
          <a:bodyPr/>
          <a:lstStyle/>
          <a:p>
            <a:endParaRPr lang="en-IN" sz="1000"/>
          </a:p>
        </p:txBody>
      </p:sp>
      <p:sp>
        <p:nvSpPr>
          <p:cNvPr id="3" name="Footer Placeholder 2">
            <a:extLst>
              <a:ext uri="{FF2B5EF4-FFF2-40B4-BE49-F238E27FC236}">
                <a16:creationId xmlns:a16="http://schemas.microsoft.com/office/drawing/2014/main" id="{0369C8FC-15C5-4FE8-B967-5D8C29464C51}"/>
              </a:ext>
            </a:extLst>
          </p:cNvPr>
          <p:cNvSpPr>
            <a:spLocks noGrp="1"/>
          </p:cNvSpPr>
          <p:nvPr>
            <p:ph type="ftr" sz="quarter" idx="16"/>
          </p:nvPr>
        </p:nvSpPr>
        <p:spPr/>
        <p:txBody>
          <a:bodyPr/>
          <a:lstStyle/>
          <a:p>
            <a:r>
              <a:rPr lang="en-US" dirty="0"/>
              <a:t>ADD-140731-USA-EN |</a:t>
            </a:r>
          </a:p>
        </p:txBody>
      </p:sp>
      <p:sp>
        <p:nvSpPr>
          <p:cNvPr id="4" name="Slide Number Placeholder 3">
            <a:extLst>
              <a:ext uri="{FF2B5EF4-FFF2-40B4-BE49-F238E27FC236}">
                <a16:creationId xmlns:a16="http://schemas.microsoft.com/office/drawing/2014/main" id="{B9084433-6D8C-4601-83BF-73935BA6FB98}"/>
              </a:ext>
            </a:extLst>
          </p:cNvPr>
          <p:cNvSpPr>
            <a:spLocks noGrp="1"/>
          </p:cNvSpPr>
          <p:nvPr>
            <p:ph type="sldNum" sz="quarter" idx="17"/>
          </p:nvPr>
        </p:nvSpPr>
        <p:spPr/>
        <p:txBody>
          <a:bodyPr/>
          <a:lstStyle/>
          <a:p>
            <a:pPr>
              <a:defRPr/>
            </a:pPr>
            <a:r>
              <a:rPr lang="en-IN"/>
              <a:t>|    </a:t>
            </a:r>
            <a:fld id="{7B2119CD-3B2D-4CEB-B404-D2E3F8CD6D69}" type="slidenum">
              <a:rPr lang="en-IN" smtClean="0"/>
              <a:pPr>
                <a:defRPr/>
              </a:pPr>
              <a:t>‹#›</a:t>
            </a:fld>
            <a:endParaRPr lang="en-IN"/>
          </a:p>
        </p:txBody>
      </p:sp>
      <p:sp>
        <p:nvSpPr>
          <p:cNvPr id="5" name="Title 4">
            <a:extLst>
              <a:ext uri="{FF2B5EF4-FFF2-40B4-BE49-F238E27FC236}">
                <a16:creationId xmlns:a16="http://schemas.microsoft.com/office/drawing/2014/main" id="{1732198A-3CAB-4FC7-B92B-FF78828EC2D4}"/>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13669898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 Content_CALIBRI SUBHEAD Option">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62367392-CE3F-4A36-802E-43D377135A8F}"/>
              </a:ext>
            </a:extLst>
          </p:cNvPr>
          <p:cNvSpPr>
            <a:spLocks noGrp="1"/>
          </p:cNvSpPr>
          <p:nvPr>
            <p:ph type="body" sz="quarter" idx="14" hasCustomPrompt="1"/>
          </p:nvPr>
        </p:nvSpPr>
        <p:spPr>
          <a:xfrm>
            <a:off x="503238" y="1097279"/>
            <a:ext cx="3817302" cy="390525"/>
          </a:xfrm>
          <a:prstGeom prst="rect">
            <a:avLst/>
          </a:prstGeom>
        </p:spPr>
        <p:txBody>
          <a:bodyPr>
            <a:noAutofit/>
          </a:bodyPr>
          <a:lstStyle>
            <a:lvl1pPr>
              <a:defRPr sz="1800" b="1" cap="all" baseline="0">
                <a:solidFill>
                  <a:schemeClr val="accent3"/>
                </a:solidFill>
                <a:latin typeface="+mn-lt"/>
              </a:defRPr>
            </a:lvl1pPr>
          </a:lstStyle>
          <a:p>
            <a:pPr lvl="0"/>
            <a:r>
              <a:rPr lang="en-US"/>
              <a:t>SHORT TITLE, CALIBRI, 18PT, BOLD</a:t>
            </a:r>
          </a:p>
        </p:txBody>
      </p:sp>
      <p:sp>
        <p:nvSpPr>
          <p:cNvPr id="17" name="Text Placeholder 4">
            <a:extLst>
              <a:ext uri="{FF2B5EF4-FFF2-40B4-BE49-F238E27FC236}">
                <a16:creationId xmlns:a16="http://schemas.microsoft.com/office/drawing/2014/main" id="{784001D6-32AA-4130-AA76-37D05FF0EF11}"/>
              </a:ext>
            </a:extLst>
          </p:cNvPr>
          <p:cNvSpPr>
            <a:spLocks noGrp="1"/>
          </p:cNvSpPr>
          <p:nvPr>
            <p:ph type="body" sz="quarter" idx="15" hasCustomPrompt="1"/>
          </p:nvPr>
        </p:nvSpPr>
        <p:spPr>
          <a:xfrm>
            <a:off x="4823460" y="1097279"/>
            <a:ext cx="3817302" cy="390525"/>
          </a:xfrm>
          <a:prstGeom prst="rect">
            <a:avLst/>
          </a:prstGeom>
        </p:spPr>
        <p:txBody>
          <a:bodyPr>
            <a:noAutofit/>
          </a:bodyPr>
          <a:lstStyle>
            <a:lvl1pPr>
              <a:defRPr sz="1800" b="1" cap="all" baseline="0">
                <a:solidFill>
                  <a:schemeClr val="accent3"/>
                </a:solidFill>
                <a:latin typeface="+mn-lt"/>
              </a:defRPr>
            </a:lvl1pPr>
          </a:lstStyle>
          <a:p>
            <a:pPr lvl="0"/>
            <a:r>
              <a:rPr lang="en-US"/>
              <a:t>SHORT TITLE, CALIBRI, 18PT, BOLD</a:t>
            </a:r>
          </a:p>
        </p:txBody>
      </p:sp>
      <p:sp>
        <p:nvSpPr>
          <p:cNvPr id="18" name="Content Placeholder 14">
            <a:extLst>
              <a:ext uri="{FF2B5EF4-FFF2-40B4-BE49-F238E27FC236}">
                <a16:creationId xmlns:a16="http://schemas.microsoft.com/office/drawing/2014/main" id="{1F77A952-6CFD-4B10-A39C-FBF9CCB45B58}"/>
              </a:ext>
            </a:extLst>
          </p:cNvPr>
          <p:cNvSpPr>
            <a:spLocks noGrp="1"/>
          </p:cNvSpPr>
          <p:nvPr>
            <p:ph sz="quarter" idx="18"/>
          </p:nvPr>
        </p:nvSpPr>
        <p:spPr>
          <a:xfrm>
            <a:off x="502919" y="1487804"/>
            <a:ext cx="3817301" cy="3175634"/>
          </a:xfrm>
        </p:spPr>
        <p:txBody>
          <a:bodyPr>
            <a:noAutofit/>
          </a:bodyPr>
          <a:lstStyle>
            <a:lvl2pPr>
              <a:defRPr sz="1600"/>
            </a:lvl2pPr>
            <a:lvl3pPr>
              <a:defRPr sz="1400"/>
            </a:lvl3pPr>
            <a:lvl4pPr>
              <a:defRPr sz="1200"/>
            </a:lvl4pPr>
            <a:lvl5pPr>
              <a:defRPr sz="120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19" name="Content Placeholder 14">
            <a:extLst>
              <a:ext uri="{FF2B5EF4-FFF2-40B4-BE49-F238E27FC236}">
                <a16:creationId xmlns:a16="http://schemas.microsoft.com/office/drawing/2014/main" id="{0756EC84-5A13-4571-BFB7-247BD6E93F56}"/>
              </a:ext>
            </a:extLst>
          </p:cNvPr>
          <p:cNvSpPr>
            <a:spLocks noGrp="1"/>
          </p:cNvSpPr>
          <p:nvPr>
            <p:ph sz="quarter" idx="19"/>
          </p:nvPr>
        </p:nvSpPr>
        <p:spPr>
          <a:xfrm>
            <a:off x="4823460" y="1487804"/>
            <a:ext cx="3817301" cy="3175634"/>
          </a:xfrm>
        </p:spPr>
        <p:txBody>
          <a:bodyPr>
            <a:noAutofit/>
          </a:bodyPr>
          <a:lstStyle>
            <a:lvl2pPr>
              <a:defRPr sz="1600"/>
            </a:lvl2pPr>
            <a:lvl3pPr>
              <a:defRPr sz="1400"/>
            </a:lvl3pPr>
            <a:lvl4pPr>
              <a:defRPr sz="1200"/>
            </a:lvl4pPr>
            <a:lvl5pPr>
              <a:defRPr sz="120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20" name="Text Placeholder 9">
            <a:extLst>
              <a:ext uri="{FF2B5EF4-FFF2-40B4-BE49-F238E27FC236}">
                <a16:creationId xmlns:a16="http://schemas.microsoft.com/office/drawing/2014/main" id="{1B479ED3-E6FF-4DA0-B9B5-59809FFAEF46}"/>
              </a:ext>
            </a:extLst>
          </p:cNvPr>
          <p:cNvSpPr>
            <a:spLocks noGrp="1"/>
          </p:cNvSpPr>
          <p:nvPr>
            <p:ph type="body" sz="quarter" idx="10" hasCustomPrompt="1"/>
          </p:nvPr>
        </p:nvSpPr>
        <p:spPr>
          <a:xfrm>
            <a:off x="502921" y="266700"/>
            <a:ext cx="5241925" cy="261610"/>
          </a:xfrm>
          <a:prstGeom prst="rect">
            <a:avLst/>
          </a:prstGeom>
        </p:spPr>
        <p:txBody>
          <a:bodyPr>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 REGULAR</a:t>
            </a:r>
          </a:p>
        </p:txBody>
      </p:sp>
      <p:sp>
        <p:nvSpPr>
          <p:cNvPr id="2" name="Date Placeholder 1">
            <a:extLst>
              <a:ext uri="{FF2B5EF4-FFF2-40B4-BE49-F238E27FC236}">
                <a16:creationId xmlns:a16="http://schemas.microsoft.com/office/drawing/2014/main" id="{8FFB8DB3-2315-4245-A8F0-58479178392B}"/>
              </a:ext>
            </a:extLst>
          </p:cNvPr>
          <p:cNvSpPr>
            <a:spLocks noGrp="1"/>
          </p:cNvSpPr>
          <p:nvPr>
            <p:ph type="dt" sz="half" idx="20"/>
          </p:nvPr>
        </p:nvSpPr>
        <p:spPr/>
        <p:txBody>
          <a:bodyPr/>
          <a:lstStyle/>
          <a:p>
            <a:endParaRPr lang="en-IN" sz="1000"/>
          </a:p>
        </p:txBody>
      </p:sp>
      <p:sp>
        <p:nvSpPr>
          <p:cNvPr id="3" name="Footer Placeholder 2">
            <a:extLst>
              <a:ext uri="{FF2B5EF4-FFF2-40B4-BE49-F238E27FC236}">
                <a16:creationId xmlns:a16="http://schemas.microsoft.com/office/drawing/2014/main" id="{0D2D8CA3-5050-4E41-96F1-7259372A4496}"/>
              </a:ext>
            </a:extLst>
          </p:cNvPr>
          <p:cNvSpPr>
            <a:spLocks noGrp="1"/>
          </p:cNvSpPr>
          <p:nvPr>
            <p:ph type="ftr" sz="quarter" idx="21"/>
          </p:nvPr>
        </p:nvSpPr>
        <p:spPr/>
        <p:txBody>
          <a:bodyPr/>
          <a:lstStyle/>
          <a:p>
            <a:r>
              <a:rPr lang="en-US" dirty="0"/>
              <a:t>ADD-140731-USA-EN |</a:t>
            </a:r>
          </a:p>
        </p:txBody>
      </p:sp>
      <p:sp>
        <p:nvSpPr>
          <p:cNvPr id="4" name="Slide Number Placeholder 3">
            <a:extLst>
              <a:ext uri="{FF2B5EF4-FFF2-40B4-BE49-F238E27FC236}">
                <a16:creationId xmlns:a16="http://schemas.microsoft.com/office/drawing/2014/main" id="{F89EB572-5E2E-4B71-B162-E4F75E260D5D}"/>
              </a:ext>
            </a:extLst>
          </p:cNvPr>
          <p:cNvSpPr>
            <a:spLocks noGrp="1"/>
          </p:cNvSpPr>
          <p:nvPr>
            <p:ph type="sldNum" sz="quarter" idx="22"/>
          </p:nvPr>
        </p:nvSpPr>
        <p:spPr/>
        <p:txBody>
          <a:bodyPr/>
          <a:lstStyle/>
          <a:p>
            <a:pPr>
              <a:defRPr/>
            </a:pPr>
            <a:r>
              <a:rPr lang="en-IN"/>
              <a:t>|    </a:t>
            </a:r>
            <a:fld id="{7B2119CD-3B2D-4CEB-B404-D2E3F8CD6D69}" type="slidenum">
              <a:rPr lang="en-IN" smtClean="0"/>
              <a:pPr>
                <a:defRPr/>
              </a:pPr>
              <a:t>‹#›</a:t>
            </a:fld>
            <a:endParaRPr lang="en-IN"/>
          </a:p>
        </p:txBody>
      </p:sp>
      <p:sp>
        <p:nvSpPr>
          <p:cNvPr id="5" name="Title 4">
            <a:extLst>
              <a:ext uri="{FF2B5EF4-FFF2-40B4-BE49-F238E27FC236}">
                <a16:creationId xmlns:a16="http://schemas.microsoft.com/office/drawing/2014/main" id="{92C4E1FE-78C3-4AE2-A2DA-9B97E52B873A}"/>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41277145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ntent + Header">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D9A84B86-6CE3-4715-A01A-FECF8E99EC15}"/>
              </a:ext>
            </a:extLst>
          </p:cNvPr>
          <p:cNvSpPr>
            <a:spLocks noGrp="1"/>
          </p:cNvSpPr>
          <p:nvPr>
            <p:ph type="body" sz="quarter" idx="10" hasCustomPrompt="1"/>
          </p:nvPr>
        </p:nvSpPr>
        <p:spPr>
          <a:xfrm>
            <a:off x="502921" y="266700"/>
            <a:ext cx="5241925" cy="261610"/>
          </a:xfrm>
          <a:prstGeom prst="rect">
            <a:avLst/>
          </a:prstGeom>
        </p:spPr>
        <p:txBody>
          <a:bodyPr>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 REGULAR</a:t>
            </a:r>
          </a:p>
        </p:txBody>
      </p:sp>
      <p:sp>
        <p:nvSpPr>
          <p:cNvPr id="17" name="Text Placeholder 9">
            <a:extLst>
              <a:ext uri="{FF2B5EF4-FFF2-40B4-BE49-F238E27FC236}">
                <a16:creationId xmlns:a16="http://schemas.microsoft.com/office/drawing/2014/main" id="{F184EA7A-C14A-435C-84F4-DB8BC3A9A6E5}"/>
              </a:ext>
            </a:extLst>
          </p:cNvPr>
          <p:cNvSpPr>
            <a:spLocks noGrp="1"/>
          </p:cNvSpPr>
          <p:nvPr>
            <p:ph type="body" sz="quarter" idx="14" hasCustomPrompt="1"/>
          </p:nvPr>
        </p:nvSpPr>
        <p:spPr>
          <a:xfrm>
            <a:off x="502920" y="1097280"/>
            <a:ext cx="8129016" cy="822960"/>
          </a:xfrm>
          <a:prstGeom prst="rect">
            <a:avLst/>
          </a:prstGeom>
        </p:spPr>
        <p:txBody>
          <a:bodyPr>
            <a:noAutofit/>
          </a:bodyPr>
          <a:lstStyle>
            <a:lvl1pPr>
              <a:defRPr sz="1600" b="0">
                <a:solidFill>
                  <a:schemeClr val="accent3"/>
                </a:solidFill>
                <a:latin typeface="+mj-lt"/>
              </a:defRPr>
            </a:lvl1pPr>
          </a:lstStyle>
          <a:p>
            <a:pPr lvl="0"/>
            <a:r>
              <a:rPr lang="en-US"/>
              <a:t>Click to edit master text styles</a:t>
            </a:r>
          </a:p>
        </p:txBody>
      </p:sp>
      <p:sp>
        <p:nvSpPr>
          <p:cNvPr id="18" name="Text Placeholder 4">
            <a:extLst>
              <a:ext uri="{FF2B5EF4-FFF2-40B4-BE49-F238E27FC236}">
                <a16:creationId xmlns:a16="http://schemas.microsoft.com/office/drawing/2014/main" id="{5D0068BB-B539-4488-911A-96DC071FE88E}"/>
              </a:ext>
            </a:extLst>
          </p:cNvPr>
          <p:cNvSpPr>
            <a:spLocks noGrp="1"/>
          </p:cNvSpPr>
          <p:nvPr>
            <p:ph type="body" sz="quarter" idx="13" hasCustomPrompt="1"/>
          </p:nvPr>
        </p:nvSpPr>
        <p:spPr>
          <a:xfrm>
            <a:off x="503238" y="2057400"/>
            <a:ext cx="3817302" cy="390525"/>
          </a:xfrm>
          <a:prstGeom prst="rect">
            <a:avLst/>
          </a:prstGeom>
        </p:spPr>
        <p:txBody>
          <a:bodyPr>
            <a:noAutofit/>
          </a:bodyPr>
          <a:lstStyle>
            <a:lvl1pPr>
              <a:defRPr sz="1600" b="1" cap="all" baseline="0">
                <a:solidFill>
                  <a:schemeClr val="accent3"/>
                </a:solidFill>
                <a:latin typeface="+mn-lt"/>
              </a:defRPr>
            </a:lvl1pPr>
          </a:lstStyle>
          <a:p>
            <a:pPr lvl="0"/>
            <a:r>
              <a:rPr lang="en-US"/>
              <a:t>SHORT TITLE, CALIBRI, 16PT, BOLD</a:t>
            </a:r>
          </a:p>
        </p:txBody>
      </p:sp>
      <p:sp>
        <p:nvSpPr>
          <p:cNvPr id="19" name="Text Placeholder 4">
            <a:extLst>
              <a:ext uri="{FF2B5EF4-FFF2-40B4-BE49-F238E27FC236}">
                <a16:creationId xmlns:a16="http://schemas.microsoft.com/office/drawing/2014/main" id="{FC1F4580-228D-4976-BFA8-C2248824F3A1}"/>
              </a:ext>
            </a:extLst>
          </p:cNvPr>
          <p:cNvSpPr>
            <a:spLocks noGrp="1"/>
          </p:cNvSpPr>
          <p:nvPr>
            <p:ph type="body" sz="quarter" idx="18" hasCustomPrompt="1"/>
          </p:nvPr>
        </p:nvSpPr>
        <p:spPr>
          <a:xfrm>
            <a:off x="4823460" y="2057400"/>
            <a:ext cx="3817302" cy="390525"/>
          </a:xfrm>
          <a:prstGeom prst="rect">
            <a:avLst/>
          </a:prstGeom>
        </p:spPr>
        <p:txBody>
          <a:bodyPr>
            <a:noAutofit/>
          </a:bodyPr>
          <a:lstStyle>
            <a:lvl1pPr>
              <a:defRPr sz="1600" b="1" cap="all" baseline="0">
                <a:solidFill>
                  <a:schemeClr val="accent3"/>
                </a:solidFill>
                <a:latin typeface="+mn-lt"/>
              </a:defRPr>
            </a:lvl1pPr>
          </a:lstStyle>
          <a:p>
            <a:pPr lvl="0"/>
            <a:r>
              <a:rPr lang="en-US"/>
              <a:t>SHORT TITLE, CALIBRI, 16PT, BOLD</a:t>
            </a:r>
          </a:p>
        </p:txBody>
      </p:sp>
      <p:sp>
        <p:nvSpPr>
          <p:cNvPr id="20" name="Content Placeholder 6">
            <a:extLst>
              <a:ext uri="{FF2B5EF4-FFF2-40B4-BE49-F238E27FC236}">
                <a16:creationId xmlns:a16="http://schemas.microsoft.com/office/drawing/2014/main" id="{4073EB3D-18BB-4E2C-9D12-E03D0B6131B9}"/>
              </a:ext>
            </a:extLst>
          </p:cNvPr>
          <p:cNvSpPr>
            <a:spLocks noGrp="1"/>
          </p:cNvSpPr>
          <p:nvPr>
            <p:ph sz="quarter" idx="19"/>
          </p:nvPr>
        </p:nvSpPr>
        <p:spPr>
          <a:xfrm>
            <a:off x="502919" y="2447925"/>
            <a:ext cx="3817301" cy="2215513"/>
          </a:xfrm>
        </p:spPr>
        <p:txBody>
          <a:bodyPr>
            <a:noAutofit/>
          </a:bodyPr>
          <a:lstStyle>
            <a:lvl1pPr>
              <a:defRPr sz="1400"/>
            </a:lvl1pPr>
            <a:lvl3pPr>
              <a:defRPr/>
            </a:lvl3pPr>
            <a:lvl4pPr>
              <a:defRPr/>
            </a:lvl4pPr>
            <a:lvl5pPr>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21" name="Content Placeholder 6">
            <a:extLst>
              <a:ext uri="{FF2B5EF4-FFF2-40B4-BE49-F238E27FC236}">
                <a16:creationId xmlns:a16="http://schemas.microsoft.com/office/drawing/2014/main" id="{112F3581-3732-4A0B-8F51-60DBC2912C03}"/>
              </a:ext>
            </a:extLst>
          </p:cNvPr>
          <p:cNvSpPr>
            <a:spLocks noGrp="1"/>
          </p:cNvSpPr>
          <p:nvPr>
            <p:ph sz="quarter" idx="20"/>
          </p:nvPr>
        </p:nvSpPr>
        <p:spPr>
          <a:xfrm>
            <a:off x="4823460" y="2447925"/>
            <a:ext cx="3817301" cy="2215513"/>
          </a:xfrm>
        </p:spPr>
        <p:txBody>
          <a:bodyPr>
            <a:noAutofit/>
          </a:bodyPr>
          <a:lstStyle>
            <a:lvl1pPr>
              <a:defRPr sz="1400"/>
            </a:lvl1pPr>
            <a:lvl3pPr>
              <a:defRPr/>
            </a:lvl3pPr>
            <a:lvl4pPr>
              <a:defRPr/>
            </a:lvl4pPr>
            <a:lvl5pPr>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2" name="Date Placeholder 1">
            <a:extLst>
              <a:ext uri="{FF2B5EF4-FFF2-40B4-BE49-F238E27FC236}">
                <a16:creationId xmlns:a16="http://schemas.microsoft.com/office/drawing/2014/main" id="{E52C8480-3E29-408E-8DB3-41FE7A3BBE18}"/>
              </a:ext>
            </a:extLst>
          </p:cNvPr>
          <p:cNvSpPr>
            <a:spLocks noGrp="1"/>
          </p:cNvSpPr>
          <p:nvPr>
            <p:ph type="dt" sz="half" idx="21"/>
          </p:nvPr>
        </p:nvSpPr>
        <p:spPr/>
        <p:txBody>
          <a:bodyPr/>
          <a:lstStyle/>
          <a:p>
            <a:endParaRPr lang="en-IN" sz="1000"/>
          </a:p>
        </p:txBody>
      </p:sp>
      <p:sp>
        <p:nvSpPr>
          <p:cNvPr id="3" name="Footer Placeholder 2">
            <a:extLst>
              <a:ext uri="{FF2B5EF4-FFF2-40B4-BE49-F238E27FC236}">
                <a16:creationId xmlns:a16="http://schemas.microsoft.com/office/drawing/2014/main" id="{80763B2C-CCAF-4EC8-B044-D753714B551E}"/>
              </a:ext>
            </a:extLst>
          </p:cNvPr>
          <p:cNvSpPr>
            <a:spLocks noGrp="1"/>
          </p:cNvSpPr>
          <p:nvPr>
            <p:ph type="ftr" sz="quarter" idx="22"/>
          </p:nvPr>
        </p:nvSpPr>
        <p:spPr/>
        <p:txBody>
          <a:bodyPr/>
          <a:lstStyle/>
          <a:p>
            <a:r>
              <a:rPr lang="en-US" dirty="0"/>
              <a:t>ADD-140731-USA-EN |</a:t>
            </a:r>
          </a:p>
        </p:txBody>
      </p:sp>
      <p:sp>
        <p:nvSpPr>
          <p:cNvPr id="4" name="Slide Number Placeholder 3">
            <a:extLst>
              <a:ext uri="{FF2B5EF4-FFF2-40B4-BE49-F238E27FC236}">
                <a16:creationId xmlns:a16="http://schemas.microsoft.com/office/drawing/2014/main" id="{AF81D02D-674F-4D09-A7D5-30CDEEDBF96E}"/>
              </a:ext>
            </a:extLst>
          </p:cNvPr>
          <p:cNvSpPr>
            <a:spLocks noGrp="1"/>
          </p:cNvSpPr>
          <p:nvPr>
            <p:ph type="sldNum" sz="quarter" idx="23"/>
          </p:nvPr>
        </p:nvSpPr>
        <p:spPr/>
        <p:txBody>
          <a:bodyPr/>
          <a:lstStyle/>
          <a:p>
            <a:pPr>
              <a:defRPr/>
            </a:pPr>
            <a:r>
              <a:rPr lang="en-IN"/>
              <a:t>|    </a:t>
            </a:r>
            <a:fld id="{7B2119CD-3B2D-4CEB-B404-D2E3F8CD6D69}" type="slidenum">
              <a:rPr lang="en-IN" smtClean="0"/>
              <a:pPr>
                <a:defRPr/>
              </a:pPr>
              <a:t>‹#›</a:t>
            </a:fld>
            <a:endParaRPr lang="en-IN"/>
          </a:p>
        </p:txBody>
      </p:sp>
      <p:sp>
        <p:nvSpPr>
          <p:cNvPr id="5" name="Title 4">
            <a:extLst>
              <a:ext uri="{FF2B5EF4-FFF2-40B4-BE49-F238E27FC236}">
                <a16:creationId xmlns:a16="http://schemas.microsoft.com/office/drawing/2014/main" id="{C7590355-B12F-47ED-8339-DD1F02112606}"/>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23737351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 Half-content &amp; image layout">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818888" y="0"/>
            <a:ext cx="4325111" cy="5143500"/>
          </a:xfrm>
          <a:prstGeom prst="rect">
            <a:avLst/>
          </a:prstGeom>
          <a:solidFill>
            <a:schemeClr val="bg2"/>
          </a:solidFill>
          <a:ln>
            <a:noFill/>
          </a:ln>
          <a:effectLst/>
        </p:spPr>
        <p:txBody>
          <a:bodyPr lIns="365760" rIns="365760" anchor="ctr" anchorCtr="1"/>
          <a:lstStyle>
            <a:lvl1pPr algn="ctr">
              <a:defRPr sz="1800" b="0" baseline="0">
                <a:solidFill>
                  <a:schemeClr val="accent1"/>
                </a:solidFill>
                <a:latin typeface="+mn-lt"/>
              </a:defRPr>
            </a:lvl1pPr>
          </a:lstStyle>
          <a:p>
            <a:r>
              <a:rPr lang="en-US"/>
              <a:t>Insert an image</a:t>
            </a:r>
            <a:br>
              <a:rPr lang="en-US"/>
            </a:br>
            <a:r>
              <a:rPr lang="en-US"/>
              <a:t>within this placeholder </a:t>
            </a:r>
          </a:p>
        </p:txBody>
      </p:sp>
      <p:sp>
        <p:nvSpPr>
          <p:cNvPr id="14" name="Text Placeholder 9">
            <a:extLst>
              <a:ext uri="{FF2B5EF4-FFF2-40B4-BE49-F238E27FC236}">
                <a16:creationId xmlns:a16="http://schemas.microsoft.com/office/drawing/2014/main" id="{05D9C096-3ECB-4476-AF46-67B691208D52}"/>
              </a:ext>
            </a:extLst>
          </p:cNvPr>
          <p:cNvSpPr>
            <a:spLocks noGrp="1"/>
          </p:cNvSpPr>
          <p:nvPr>
            <p:ph type="body" sz="quarter" idx="18" hasCustomPrompt="1"/>
          </p:nvPr>
        </p:nvSpPr>
        <p:spPr>
          <a:xfrm>
            <a:off x="502921" y="266700"/>
            <a:ext cx="3822191" cy="261610"/>
          </a:xfrm>
          <a:prstGeom prst="rect">
            <a:avLst/>
          </a:prstGeom>
        </p:spPr>
        <p:txBody>
          <a:bodyPr wrap="square">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a:t>
            </a:r>
          </a:p>
        </p:txBody>
      </p:sp>
      <p:sp>
        <p:nvSpPr>
          <p:cNvPr id="17" name="Text Placeholder 4">
            <a:extLst>
              <a:ext uri="{FF2B5EF4-FFF2-40B4-BE49-F238E27FC236}">
                <a16:creationId xmlns:a16="http://schemas.microsoft.com/office/drawing/2014/main" id="{E828A00F-D1B4-4C3E-969E-375A3487E70C}"/>
              </a:ext>
            </a:extLst>
          </p:cNvPr>
          <p:cNvSpPr>
            <a:spLocks noGrp="1"/>
          </p:cNvSpPr>
          <p:nvPr>
            <p:ph type="body" sz="quarter" idx="19" hasCustomPrompt="1"/>
          </p:nvPr>
        </p:nvSpPr>
        <p:spPr>
          <a:xfrm>
            <a:off x="503238" y="1097957"/>
            <a:ext cx="3817302" cy="390525"/>
          </a:xfrm>
          <a:prstGeom prst="rect">
            <a:avLst/>
          </a:prstGeom>
        </p:spPr>
        <p:txBody>
          <a:bodyPr>
            <a:noAutofit/>
          </a:bodyPr>
          <a:lstStyle>
            <a:lvl1pPr>
              <a:defRPr sz="1800" b="1" cap="all" baseline="0">
                <a:solidFill>
                  <a:schemeClr val="accent3"/>
                </a:solidFill>
                <a:latin typeface="+mn-lt"/>
              </a:defRPr>
            </a:lvl1pPr>
          </a:lstStyle>
          <a:p>
            <a:pPr lvl="0"/>
            <a:r>
              <a:rPr lang="en-US"/>
              <a:t>SUBTITLE, CALIBRI, 18PT, BOLD</a:t>
            </a:r>
          </a:p>
        </p:txBody>
      </p:sp>
      <p:sp>
        <p:nvSpPr>
          <p:cNvPr id="18" name="Text Placeholder 4">
            <a:extLst>
              <a:ext uri="{FF2B5EF4-FFF2-40B4-BE49-F238E27FC236}">
                <a16:creationId xmlns:a16="http://schemas.microsoft.com/office/drawing/2014/main" id="{98B40350-90AF-4369-8B21-A237E4585B43}"/>
              </a:ext>
            </a:extLst>
          </p:cNvPr>
          <p:cNvSpPr>
            <a:spLocks noGrp="1"/>
          </p:cNvSpPr>
          <p:nvPr>
            <p:ph type="body" sz="quarter" idx="13" hasCustomPrompt="1"/>
          </p:nvPr>
        </p:nvSpPr>
        <p:spPr>
          <a:xfrm>
            <a:off x="503238" y="1619968"/>
            <a:ext cx="3817302" cy="320040"/>
          </a:xfrm>
          <a:prstGeom prst="rect">
            <a:avLst/>
          </a:prstGeom>
        </p:spPr>
        <p:txBody>
          <a:bodyPr>
            <a:noAutofit/>
          </a:bodyPr>
          <a:lstStyle>
            <a:lvl1pPr>
              <a:defRPr sz="1600" b="1" cap="all" baseline="0">
                <a:solidFill>
                  <a:schemeClr val="accent3"/>
                </a:solidFill>
                <a:latin typeface="+mn-lt"/>
              </a:defRPr>
            </a:lvl1pPr>
          </a:lstStyle>
          <a:p>
            <a:pPr lvl="0"/>
            <a:r>
              <a:rPr lang="en-US"/>
              <a:t>SHORT TITLE, CALIBRI, 16PT, BOLD</a:t>
            </a:r>
          </a:p>
        </p:txBody>
      </p:sp>
      <p:sp>
        <p:nvSpPr>
          <p:cNvPr id="19" name="Content Placeholder 5">
            <a:extLst>
              <a:ext uri="{FF2B5EF4-FFF2-40B4-BE49-F238E27FC236}">
                <a16:creationId xmlns:a16="http://schemas.microsoft.com/office/drawing/2014/main" id="{74DA2C74-7837-4DF6-A9E0-010AABA411BF}"/>
              </a:ext>
            </a:extLst>
          </p:cNvPr>
          <p:cNvSpPr>
            <a:spLocks noGrp="1"/>
          </p:cNvSpPr>
          <p:nvPr>
            <p:ph sz="quarter" idx="20"/>
          </p:nvPr>
        </p:nvSpPr>
        <p:spPr>
          <a:xfrm>
            <a:off x="502919" y="1957741"/>
            <a:ext cx="3817301" cy="1081523"/>
          </a:xfrm>
        </p:spPr>
        <p:txBody>
          <a:bodyPr>
            <a:noAutofit/>
          </a:bodyPr>
          <a:lstStyle>
            <a:lvl1pPr>
              <a:defRPr sz="1400"/>
            </a:lvl1pPr>
            <a:lvl2pPr>
              <a:defRPr/>
            </a:lvl2pPr>
            <a:lvl3pPr>
              <a:defRPr/>
            </a:lvl3pPr>
            <a:lvl4pPr>
              <a:defRPr/>
            </a:lvl4pPr>
          </a:lstStyle>
          <a:p>
            <a:pPr lvl="0"/>
            <a:r>
              <a:rPr lang="en-US"/>
              <a:t>Click to edit Master text styles</a:t>
            </a:r>
          </a:p>
          <a:p>
            <a:pPr lvl="1"/>
            <a:r>
              <a:rPr lang="en-US"/>
              <a:t>First level</a:t>
            </a:r>
          </a:p>
          <a:p>
            <a:pPr lvl="2"/>
            <a:r>
              <a:rPr lang="en-US"/>
              <a:t>Second level</a:t>
            </a:r>
          </a:p>
          <a:p>
            <a:pPr lvl="3"/>
            <a:r>
              <a:rPr lang="en-US"/>
              <a:t>Third level</a:t>
            </a:r>
            <a:endParaRPr lang="en-IN"/>
          </a:p>
        </p:txBody>
      </p:sp>
      <p:sp>
        <p:nvSpPr>
          <p:cNvPr id="20" name="Text Placeholder 4">
            <a:extLst>
              <a:ext uri="{FF2B5EF4-FFF2-40B4-BE49-F238E27FC236}">
                <a16:creationId xmlns:a16="http://schemas.microsoft.com/office/drawing/2014/main" id="{04384C29-B1D2-4169-8C59-6E4C6B7D22EF}"/>
              </a:ext>
            </a:extLst>
          </p:cNvPr>
          <p:cNvSpPr>
            <a:spLocks noGrp="1"/>
          </p:cNvSpPr>
          <p:nvPr>
            <p:ph type="body" sz="quarter" idx="21" hasCustomPrompt="1"/>
          </p:nvPr>
        </p:nvSpPr>
        <p:spPr>
          <a:xfrm>
            <a:off x="503238" y="3237576"/>
            <a:ext cx="3817302" cy="320040"/>
          </a:xfrm>
          <a:prstGeom prst="rect">
            <a:avLst/>
          </a:prstGeom>
        </p:spPr>
        <p:txBody>
          <a:bodyPr>
            <a:noAutofit/>
          </a:bodyPr>
          <a:lstStyle>
            <a:lvl1pPr>
              <a:defRPr sz="1600" b="1" cap="all" baseline="0">
                <a:solidFill>
                  <a:schemeClr val="accent3"/>
                </a:solidFill>
                <a:latin typeface="+mn-lt"/>
              </a:defRPr>
            </a:lvl1pPr>
          </a:lstStyle>
          <a:p>
            <a:pPr lvl="0"/>
            <a:r>
              <a:rPr lang="en-US"/>
              <a:t>SHORT TITLE, CALIBRI, 16PT, BOLD</a:t>
            </a:r>
          </a:p>
        </p:txBody>
      </p:sp>
      <p:sp>
        <p:nvSpPr>
          <p:cNvPr id="21" name="Content Placeholder 5">
            <a:extLst>
              <a:ext uri="{FF2B5EF4-FFF2-40B4-BE49-F238E27FC236}">
                <a16:creationId xmlns:a16="http://schemas.microsoft.com/office/drawing/2014/main" id="{0312D5F6-81FC-4261-AED0-88E16C372781}"/>
              </a:ext>
            </a:extLst>
          </p:cNvPr>
          <p:cNvSpPr>
            <a:spLocks noGrp="1"/>
          </p:cNvSpPr>
          <p:nvPr>
            <p:ph sz="quarter" idx="22"/>
          </p:nvPr>
        </p:nvSpPr>
        <p:spPr>
          <a:xfrm>
            <a:off x="502919" y="3575350"/>
            <a:ext cx="3817301" cy="1081522"/>
          </a:xfrm>
        </p:spPr>
        <p:txBody>
          <a:bodyPr>
            <a:noAutofit/>
          </a:bodyPr>
          <a:lstStyle>
            <a:lvl1pPr>
              <a:defRPr sz="1400"/>
            </a:lvl1pPr>
          </a:lstStyle>
          <a:p>
            <a:pPr lvl="0"/>
            <a:r>
              <a:rPr lang="en-US"/>
              <a:t>Click to edit Master text styles</a:t>
            </a:r>
          </a:p>
          <a:p>
            <a:pPr lvl="1"/>
            <a:r>
              <a:rPr lang="en-US"/>
              <a:t>First level</a:t>
            </a:r>
          </a:p>
          <a:p>
            <a:pPr lvl="2"/>
            <a:r>
              <a:rPr lang="en-US"/>
              <a:t>Second level</a:t>
            </a:r>
          </a:p>
          <a:p>
            <a:pPr lvl="3"/>
            <a:r>
              <a:rPr lang="en-US"/>
              <a:t>Third level</a:t>
            </a:r>
            <a:endParaRPr lang="en-IN"/>
          </a:p>
        </p:txBody>
      </p:sp>
      <p:sp>
        <p:nvSpPr>
          <p:cNvPr id="2" name="Date Placeholder 1">
            <a:extLst>
              <a:ext uri="{FF2B5EF4-FFF2-40B4-BE49-F238E27FC236}">
                <a16:creationId xmlns:a16="http://schemas.microsoft.com/office/drawing/2014/main" id="{0F06F359-8DED-43EE-8BA0-82E0495CB577}"/>
              </a:ext>
            </a:extLst>
          </p:cNvPr>
          <p:cNvSpPr>
            <a:spLocks noGrp="1"/>
          </p:cNvSpPr>
          <p:nvPr>
            <p:ph type="dt" sz="half" idx="23"/>
          </p:nvPr>
        </p:nvSpPr>
        <p:spPr/>
        <p:txBody>
          <a:bodyPr/>
          <a:lstStyle/>
          <a:p>
            <a:endParaRPr lang="en-IN" sz="1000"/>
          </a:p>
        </p:txBody>
      </p:sp>
      <p:sp>
        <p:nvSpPr>
          <p:cNvPr id="3" name="Footer Placeholder 2">
            <a:extLst>
              <a:ext uri="{FF2B5EF4-FFF2-40B4-BE49-F238E27FC236}">
                <a16:creationId xmlns:a16="http://schemas.microsoft.com/office/drawing/2014/main" id="{30230224-8F6C-4433-8213-FE947DEC551A}"/>
              </a:ext>
            </a:extLst>
          </p:cNvPr>
          <p:cNvSpPr>
            <a:spLocks noGrp="1"/>
          </p:cNvSpPr>
          <p:nvPr>
            <p:ph type="ftr" sz="quarter" idx="24"/>
          </p:nvPr>
        </p:nvSpPr>
        <p:spPr/>
        <p:txBody>
          <a:bodyPr/>
          <a:lstStyle/>
          <a:p>
            <a:r>
              <a:rPr lang="en-US" dirty="0"/>
              <a:t>ADD-140731-USA-EN |</a:t>
            </a:r>
          </a:p>
        </p:txBody>
      </p:sp>
      <p:sp>
        <p:nvSpPr>
          <p:cNvPr id="7" name="Slide Number Placeholder 6">
            <a:extLst>
              <a:ext uri="{FF2B5EF4-FFF2-40B4-BE49-F238E27FC236}">
                <a16:creationId xmlns:a16="http://schemas.microsoft.com/office/drawing/2014/main" id="{13D9A877-A55F-45C2-8847-B87493E15448}"/>
              </a:ext>
            </a:extLst>
          </p:cNvPr>
          <p:cNvSpPr>
            <a:spLocks noGrp="1"/>
          </p:cNvSpPr>
          <p:nvPr>
            <p:ph type="sldNum" sz="quarter" idx="25"/>
          </p:nvPr>
        </p:nvSpPr>
        <p:spPr/>
        <p:txBody>
          <a:bodyPr/>
          <a:lstStyle/>
          <a:p>
            <a:pPr>
              <a:defRPr/>
            </a:pPr>
            <a:r>
              <a:rPr lang="en-IN"/>
              <a:t>|    </a:t>
            </a:r>
            <a:fld id="{7B2119CD-3B2D-4CEB-B404-D2E3F8CD6D69}" type="slidenum">
              <a:rPr lang="en-IN" smtClean="0"/>
              <a:pPr>
                <a:defRPr/>
              </a:pPr>
              <a:t>‹#›</a:t>
            </a:fld>
            <a:endParaRPr lang="en-IN"/>
          </a:p>
        </p:txBody>
      </p:sp>
      <p:sp>
        <p:nvSpPr>
          <p:cNvPr id="4" name="Title 3">
            <a:extLst>
              <a:ext uri="{FF2B5EF4-FFF2-40B4-BE49-F238E27FC236}">
                <a16:creationId xmlns:a16="http://schemas.microsoft.com/office/drawing/2014/main" id="{F9F0277F-A58A-457D-A282-08D48B98E8FF}"/>
              </a:ext>
            </a:extLst>
          </p:cNvPr>
          <p:cNvSpPr>
            <a:spLocks noGrp="1"/>
          </p:cNvSpPr>
          <p:nvPr>
            <p:ph type="title"/>
          </p:nvPr>
        </p:nvSpPr>
        <p:spPr>
          <a:xfrm>
            <a:off x="502920" y="569594"/>
            <a:ext cx="3817300" cy="390526"/>
          </a:xfrm>
        </p:spPr>
        <p:txBody>
          <a:bodyPr/>
          <a:lstStyle/>
          <a:p>
            <a:r>
              <a:rPr lang="en-US"/>
              <a:t>Click to edit Master title</a:t>
            </a:r>
            <a:endParaRPr lang="en-IN"/>
          </a:p>
        </p:txBody>
      </p:sp>
    </p:spTree>
    <p:extLst>
      <p:ext uri="{BB962C8B-B14F-4D97-AF65-F5344CB8AC3E}">
        <p14:creationId xmlns:p14="http://schemas.microsoft.com/office/powerpoint/2010/main" val="8107766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 Half-content &amp; image layout">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0" y="0"/>
            <a:ext cx="4314969" cy="5143500"/>
          </a:xfrm>
          <a:prstGeom prst="rect">
            <a:avLst/>
          </a:prstGeom>
          <a:solidFill>
            <a:schemeClr val="bg2"/>
          </a:solidFill>
          <a:ln>
            <a:noFill/>
          </a:ln>
          <a:effectLst/>
        </p:spPr>
        <p:txBody>
          <a:bodyPr lIns="365760" rIns="365760" anchor="ctr" anchorCtr="1"/>
          <a:lstStyle>
            <a:lvl1pPr algn="ctr">
              <a:defRPr sz="1800" b="0" baseline="0">
                <a:solidFill>
                  <a:schemeClr val="accent1"/>
                </a:solidFill>
                <a:latin typeface="+mn-lt"/>
              </a:defRPr>
            </a:lvl1pPr>
          </a:lstStyle>
          <a:p>
            <a:r>
              <a:rPr lang="en-US"/>
              <a:t>Insert an image</a:t>
            </a:r>
            <a:br>
              <a:rPr lang="en-US"/>
            </a:br>
            <a:r>
              <a:rPr lang="en-US"/>
              <a:t>within this placeholder </a:t>
            </a:r>
          </a:p>
        </p:txBody>
      </p:sp>
      <p:sp>
        <p:nvSpPr>
          <p:cNvPr id="9" name="Content Placeholder 2">
            <a:extLst>
              <a:ext uri="{FF2B5EF4-FFF2-40B4-BE49-F238E27FC236}">
                <a16:creationId xmlns:a16="http://schemas.microsoft.com/office/drawing/2014/main" id="{A406D962-A904-455A-9FF2-A3FC930F6781}"/>
              </a:ext>
            </a:extLst>
          </p:cNvPr>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a:solidFill>
                  <a:srgbClr val="000000"/>
                </a:solidFill>
                <a:latin typeface="+mn-lt"/>
                <a:cs typeface="Calibri" panose="020F0502020204030204" pitchFamily="34" charset="0"/>
              </a:rPr>
              <a:t>For internal use only. Not for customer distribution.</a:t>
            </a:r>
          </a:p>
        </p:txBody>
      </p:sp>
      <p:sp>
        <p:nvSpPr>
          <p:cNvPr id="15" name="Text Placeholder 9">
            <a:extLst>
              <a:ext uri="{FF2B5EF4-FFF2-40B4-BE49-F238E27FC236}">
                <a16:creationId xmlns:a16="http://schemas.microsoft.com/office/drawing/2014/main" id="{82FAC416-5A96-491E-91F4-37DD3C42AC2D}"/>
              </a:ext>
            </a:extLst>
          </p:cNvPr>
          <p:cNvSpPr>
            <a:spLocks noGrp="1"/>
          </p:cNvSpPr>
          <p:nvPr>
            <p:ph type="body" sz="quarter" idx="18" hasCustomPrompt="1"/>
          </p:nvPr>
        </p:nvSpPr>
        <p:spPr>
          <a:xfrm>
            <a:off x="4826509" y="266700"/>
            <a:ext cx="3822191" cy="261610"/>
          </a:xfrm>
          <a:prstGeom prst="rect">
            <a:avLst/>
          </a:prstGeom>
        </p:spPr>
        <p:txBody>
          <a:bodyPr wrap="square">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a:t>
            </a:r>
          </a:p>
        </p:txBody>
      </p:sp>
      <p:sp>
        <p:nvSpPr>
          <p:cNvPr id="17" name="Text Placeholder 4">
            <a:extLst>
              <a:ext uri="{FF2B5EF4-FFF2-40B4-BE49-F238E27FC236}">
                <a16:creationId xmlns:a16="http://schemas.microsoft.com/office/drawing/2014/main" id="{53FDA49B-BBFC-4479-BD4E-6B88C700E352}"/>
              </a:ext>
            </a:extLst>
          </p:cNvPr>
          <p:cNvSpPr>
            <a:spLocks noGrp="1"/>
          </p:cNvSpPr>
          <p:nvPr>
            <p:ph type="body" sz="quarter" idx="19" hasCustomPrompt="1"/>
          </p:nvPr>
        </p:nvSpPr>
        <p:spPr>
          <a:xfrm>
            <a:off x="4826826" y="1097957"/>
            <a:ext cx="3817302" cy="390525"/>
          </a:xfrm>
          <a:prstGeom prst="rect">
            <a:avLst/>
          </a:prstGeom>
        </p:spPr>
        <p:txBody>
          <a:bodyPr>
            <a:noAutofit/>
          </a:bodyPr>
          <a:lstStyle>
            <a:lvl1pPr>
              <a:defRPr sz="1800" b="1" cap="all" baseline="0">
                <a:solidFill>
                  <a:schemeClr val="accent3"/>
                </a:solidFill>
                <a:latin typeface="+mn-lt"/>
              </a:defRPr>
            </a:lvl1pPr>
          </a:lstStyle>
          <a:p>
            <a:pPr lvl="0"/>
            <a:r>
              <a:rPr lang="en-US"/>
              <a:t>SUBTITLE, CALIBRI, 18PT, BOLD</a:t>
            </a:r>
          </a:p>
        </p:txBody>
      </p:sp>
      <p:sp>
        <p:nvSpPr>
          <p:cNvPr id="18" name="Text Placeholder 4">
            <a:extLst>
              <a:ext uri="{FF2B5EF4-FFF2-40B4-BE49-F238E27FC236}">
                <a16:creationId xmlns:a16="http://schemas.microsoft.com/office/drawing/2014/main" id="{EC4C2575-A445-43B7-875C-641A76884F26}"/>
              </a:ext>
            </a:extLst>
          </p:cNvPr>
          <p:cNvSpPr>
            <a:spLocks noGrp="1"/>
          </p:cNvSpPr>
          <p:nvPr>
            <p:ph type="body" sz="quarter" idx="13" hasCustomPrompt="1"/>
          </p:nvPr>
        </p:nvSpPr>
        <p:spPr>
          <a:xfrm>
            <a:off x="4826826" y="1619968"/>
            <a:ext cx="3817302" cy="320040"/>
          </a:xfrm>
          <a:prstGeom prst="rect">
            <a:avLst/>
          </a:prstGeom>
        </p:spPr>
        <p:txBody>
          <a:bodyPr>
            <a:noAutofit/>
          </a:bodyPr>
          <a:lstStyle>
            <a:lvl1pPr>
              <a:defRPr sz="1600" b="1" cap="all" baseline="0">
                <a:solidFill>
                  <a:schemeClr val="accent3"/>
                </a:solidFill>
                <a:latin typeface="+mn-lt"/>
              </a:defRPr>
            </a:lvl1pPr>
          </a:lstStyle>
          <a:p>
            <a:pPr lvl="0"/>
            <a:r>
              <a:rPr lang="en-US"/>
              <a:t>SHORT TITLE, CALIBRI, 16PT, BOLD</a:t>
            </a:r>
          </a:p>
        </p:txBody>
      </p:sp>
      <p:sp>
        <p:nvSpPr>
          <p:cNvPr id="19" name="Content Placeholder 5">
            <a:extLst>
              <a:ext uri="{FF2B5EF4-FFF2-40B4-BE49-F238E27FC236}">
                <a16:creationId xmlns:a16="http://schemas.microsoft.com/office/drawing/2014/main" id="{E778DA63-FCCC-4EE0-AA5F-890A1063CF18}"/>
              </a:ext>
            </a:extLst>
          </p:cNvPr>
          <p:cNvSpPr>
            <a:spLocks noGrp="1"/>
          </p:cNvSpPr>
          <p:nvPr>
            <p:ph sz="quarter" idx="20"/>
          </p:nvPr>
        </p:nvSpPr>
        <p:spPr>
          <a:xfrm>
            <a:off x="4826507" y="1957741"/>
            <a:ext cx="3817301" cy="1081523"/>
          </a:xfrm>
        </p:spPr>
        <p:txBody>
          <a:bodyPr>
            <a:noAutofit/>
          </a:bodyPr>
          <a:lstStyle>
            <a:lvl1pPr>
              <a:defRPr sz="1400"/>
            </a:lvl1pPr>
            <a:lvl2pPr>
              <a:defRPr/>
            </a:lvl2pPr>
            <a:lvl3pPr>
              <a:defRPr/>
            </a:lvl3pPr>
            <a:lvl4pPr>
              <a:defRPr/>
            </a:lvl4pPr>
          </a:lstStyle>
          <a:p>
            <a:pPr lvl="0"/>
            <a:r>
              <a:rPr lang="en-US"/>
              <a:t>Click to edit Master text styles</a:t>
            </a:r>
          </a:p>
          <a:p>
            <a:pPr lvl="1"/>
            <a:r>
              <a:rPr lang="en-US"/>
              <a:t>First level</a:t>
            </a:r>
          </a:p>
          <a:p>
            <a:pPr lvl="2"/>
            <a:r>
              <a:rPr lang="en-US"/>
              <a:t>Second level</a:t>
            </a:r>
          </a:p>
          <a:p>
            <a:pPr lvl="3"/>
            <a:r>
              <a:rPr lang="en-US"/>
              <a:t>Third level</a:t>
            </a:r>
            <a:endParaRPr lang="en-IN"/>
          </a:p>
        </p:txBody>
      </p:sp>
      <p:sp>
        <p:nvSpPr>
          <p:cNvPr id="20" name="Text Placeholder 4">
            <a:extLst>
              <a:ext uri="{FF2B5EF4-FFF2-40B4-BE49-F238E27FC236}">
                <a16:creationId xmlns:a16="http://schemas.microsoft.com/office/drawing/2014/main" id="{BFD7EDCF-7335-4524-B52F-57203999193F}"/>
              </a:ext>
            </a:extLst>
          </p:cNvPr>
          <p:cNvSpPr>
            <a:spLocks noGrp="1"/>
          </p:cNvSpPr>
          <p:nvPr>
            <p:ph type="body" sz="quarter" idx="21" hasCustomPrompt="1"/>
          </p:nvPr>
        </p:nvSpPr>
        <p:spPr>
          <a:xfrm>
            <a:off x="4826826" y="3237576"/>
            <a:ext cx="3817302" cy="320040"/>
          </a:xfrm>
          <a:prstGeom prst="rect">
            <a:avLst/>
          </a:prstGeom>
        </p:spPr>
        <p:txBody>
          <a:bodyPr>
            <a:noAutofit/>
          </a:bodyPr>
          <a:lstStyle>
            <a:lvl1pPr>
              <a:defRPr sz="1600" b="1" cap="all" baseline="0">
                <a:solidFill>
                  <a:schemeClr val="accent3"/>
                </a:solidFill>
                <a:latin typeface="+mn-lt"/>
              </a:defRPr>
            </a:lvl1pPr>
          </a:lstStyle>
          <a:p>
            <a:pPr lvl="0"/>
            <a:r>
              <a:rPr lang="en-US"/>
              <a:t>SHORT TITLE, CALIBRI, 16PT, BOLD</a:t>
            </a:r>
          </a:p>
        </p:txBody>
      </p:sp>
      <p:sp>
        <p:nvSpPr>
          <p:cNvPr id="21" name="Content Placeholder 5">
            <a:extLst>
              <a:ext uri="{FF2B5EF4-FFF2-40B4-BE49-F238E27FC236}">
                <a16:creationId xmlns:a16="http://schemas.microsoft.com/office/drawing/2014/main" id="{08041EA5-1907-45C9-B84F-05A0E02AB318}"/>
              </a:ext>
            </a:extLst>
          </p:cNvPr>
          <p:cNvSpPr>
            <a:spLocks noGrp="1"/>
          </p:cNvSpPr>
          <p:nvPr>
            <p:ph sz="quarter" idx="22"/>
          </p:nvPr>
        </p:nvSpPr>
        <p:spPr>
          <a:xfrm>
            <a:off x="4826507" y="3575350"/>
            <a:ext cx="3817301" cy="1081522"/>
          </a:xfrm>
        </p:spPr>
        <p:txBody>
          <a:bodyPr>
            <a:noAutofit/>
          </a:bodyPr>
          <a:lstStyle>
            <a:lvl1pPr>
              <a:defRPr sz="1400"/>
            </a:lvl1pPr>
          </a:lstStyle>
          <a:p>
            <a:pPr lvl="0"/>
            <a:r>
              <a:rPr lang="en-US"/>
              <a:t>Click to edit Master text styles</a:t>
            </a:r>
          </a:p>
          <a:p>
            <a:pPr lvl="1"/>
            <a:r>
              <a:rPr lang="en-US"/>
              <a:t>First level</a:t>
            </a:r>
          </a:p>
          <a:p>
            <a:pPr lvl="2"/>
            <a:r>
              <a:rPr lang="en-US"/>
              <a:t>Second level</a:t>
            </a:r>
          </a:p>
          <a:p>
            <a:pPr lvl="3"/>
            <a:r>
              <a:rPr lang="en-US"/>
              <a:t>Third level</a:t>
            </a:r>
            <a:endParaRPr lang="en-IN"/>
          </a:p>
        </p:txBody>
      </p:sp>
      <p:sp>
        <p:nvSpPr>
          <p:cNvPr id="2" name="Date Placeholder 1">
            <a:extLst>
              <a:ext uri="{FF2B5EF4-FFF2-40B4-BE49-F238E27FC236}">
                <a16:creationId xmlns:a16="http://schemas.microsoft.com/office/drawing/2014/main" id="{6B6BA947-2D51-4F61-936B-6F39E7C6C8AE}"/>
              </a:ext>
            </a:extLst>
          </p:cNvPr>
          <p:cNvSpPr>
            <a:spLocks noGrp="1"/>
          </p:cNvSpPr>
          <p:nvPr>
            <p:ph type="dt" sz="half" idx="23"/>
          </p:nvPr>
        </p:nvSpPr>
        <p:spPr/>
        <p:txBody>
          <a:bodyPr/>
          <a:lstStyle/>
          <a:p>
            <a:endParaRPr lang="en-IN" sz="1000"/>
          </a:p>
        </p:txBody>
      </p:sp>
      <p:sp>
        <p:nvSpPr>
          <p:cNvPr id="3" name="Footer Placeholder 2">
            <a:extLst>
              <a:ext uri="{FF2B5EF4-FFF2-40B4-BE49-F238E27FC236}">
                <a16:creationId xmlns:a16="http://schemas.microsoft.com/office/drawing/2014/main" id="{15754F0D-C016-4C02-95FD-DB88E66BD78C}"/>
              </a:ext>
            </a:extLst>
          </p:cNvPr>
          <p:cNvSpPr>
            <a:spLocks noGrp="1"/>
          </p:cNvSpPr>
          <p:nvPr>
            <p:ph type="ftr" sz="quarter" idx="24"/>
          </p:nvPr>
        </p:nvSpPr>
        <p:spPr/>
        <p:txBody>
          <a:bodyPr/>
          <a:lstStyle/>
          <a:p>
            <a:pPr>
              <a:defRPr/>
            </a:pPr>
            <a:r>
              <a:rPr lang="en-US"/>
              <a:t>ADD-139691-USA-EN |</a:t>
            </a:r>
            <a:endParaRPr lang="en-IN"/>
          </a:p>
        </p:txBody>
      </p:sp>
      <p:sp>
        <p:nvSpPr>
          <p:cNvPr id="4" name="Slide Number Placeholder 3">
            <a:extLst>
              <a:ext uri="{FF2B5EF4-FFF2-40B4-BE49-F238E27FC236}">
                <a16:creationId xmlns:a16="http://schemas.microsoft.com/office/drawing/2014/main" id="{4BE6EAEC-CBBB-4FD6-85C5-FAC6DA17D052}"/>
              </a:ext>
            </a:extLst>
          </p:cNvPr>
          <p:cNvSpPr>
            <a:spLocks noGrp="1"/>
          </p:cNvSpPr>
          <p:nvPr>
            <p:ph type="sldNum" sz="quarter" idx="25"/>
          </p:nvPr>
        </p:nvSpPr>
        <p:spPr/>
        <p:txBody>
          <a:bodyPr/>
          <a:lstStyle/>
          <a:p>
            <a:pPr>
              <a:defRPr/>
            </a:pPr>
            <a:r>
              <a:rPr lang="en-IN"/>
              <a:t>|    </a:t>
            </a:r>
            <a:fld id="{7B2119CD-3B2D-4CEB-B404-D2E3F8CD6D69}" type="slidenum">
              <a:rPr lang="en-IN" smtClean="0"/>
              <a:pPr>
                <a:defRPr/>
              </a:pPr>
              <a:t>‹#›</a:t>
            </a:fld>
            <a:endParaRPr lang="en-IN"/>
          </a:p>
        </p:txBody>
      </p:sp>
      <p:sp>
        <p:nvSpPr>
          <p:cNvPr id="5" name="Title 4">
            <a:extLst>
              <a:ext uri="{FF2B5EF4-FFF2-40B4-BE49-F238E27FC236}">
                <a16:creationId xmlns:a16="http://schemas.microsoft.com/office/drawing/2014/main" id="{D7C2A4E3-B706-4A6E-8630-228066B6E031}"/>
              </a:ext>
            </a:extLst>
          </p:cNvPr>
          <p:cNvSpPr>
            <a:spLocks noGrp="1"/>
          </p:cNvSpPr>
          <p:nvPr>
            <p:ph type="title"/>
          </p:nvPr>
        </p:nvSpPr>
        <p:spPr>
          <a:xfrm>
            <a:off x="4826506" y="569594"/>
            <a:ext cx="3814573" cy="390526"/>
          </a:xfrm>
        </p:spPr>
        <p:txBody>
          <a:bodyPr/>
          <a:lstStyle/>
          <a:p>
            <a:r>
              <a:rPr lang="en-US"/>
              <a:t>Click to edit Master title</a:t>
            </a:r>
            <a:endParaRPr lang="en-IN"/>
          </a:p>
        </p:txBody>
      </p:sp>
    </p:spTree>
    <p:extLst>
      <p:ext uri="{BB962C8B-B14F-4D97-AF65-F5344CB8AC3E}">
        <p14:creationId xmlns:p14="http://schemas.microsoft.com/office/powerpoint/2010/main" val="4257850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 Alternate Half-content &amp; image layout">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818888" y="0"/>
            <a:ext cx="4325111" cy="5143500"/>
          </a:xfrm>
          <a:prstGeom prst="rect">
            <a:avLst/>
          </a:prstGeom>
          <a:solidFill>
            <a:schemeClr val="bg2"/>
          </a:solidFill>
          <a:ln>
            <a:noFill/>
          </a:ln>
          <a:effectLst/>
        </p:spPr>
        <p:txBody>
          <a:bodyPr lIns="365760" rIns="365760" anchor="ctr" anchorCtr="1"/>
          <a:lstStyle>
            <a:lvl1pPr algn="ctr">
              <a:defRPr sz="1800" b="0" baseline="0">
                <a:solidFill>
                  <a:schemeClr val="accent1"/>
                </a:solidFill>
                <a:latin typeface="+mn-lt"/>
              </a:defRPr>
            </a:lvl1pPr>
          </a:lstStyle>
          <a:p>
            <a:r>
              <a:rPr lang="en-US"/>
              <a:t>Insert an image</a:t>
            </a:r>
            <a:br>
              <a:rPr lang="en-US"/>
            </a:br>
            <a:r>
              <a:rPr lang="en-US"/>
              <a:t>within this placeholder </a:t>
            </a:r>
          </a:p>
        </p:txBody>
      </p:sp>
      <p:sp>
        <p:nvSpPr>
          <p:cNvPr id="14" name="Text Placeholder 9">
            <a:extLst>
              <a:ext uri="{FF2B5EF4-FFF2-40B4-BE49-F238E27FC236}">
                <a16:creationId xmlns:a16="http://schemas.microsoft.com/office/drawing/2014/main" id="{05D9C096-3ECB-4476-AF46-67B691208D52}"/>
              </a:ext>
            </a:extLst>
          </p:cNvPr>
          <p:cNvSpPr>
            <a:spLocks noGrp="1"/>
          </p:cNvSpPr>
          <p:nvPr>
            <p:ph type="body" sz="quarter" idx="18" hasCustomPrompt="1"/>
          </p:nvPr>
        </p:nvSpPr>
        <p:spPr>
          <a:xfrm>
            <a:off x="502921" y="266700"/>
            <a:ext cx="3822191" cy="261610"/>
          </a:xfrm>
          <a:prstGeom prst="rect">
            <a:avLst/>
          </a:prstGeom>
        </p:spPr>
        <p:txBody>
          <a:bodyPr wrap="square">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a:t>
            </a:r>
          </a:p>
        </p:txBody>
      </p:sp>
      <p:sp>
        <p:nvSpPr>
          <p:cNvPr id="17" name="Text Placeholder 4">
            <a:extLst>
              <a:ext uri="{FF2B5EF4-FFF2-40B4-BE49-F238E27FC236}">
                <a16:creationId xmlns:a16="http://schemas.microsoft.com/office/drawing/2014/main" id="{E828A00F-D1B4-4C3E-969E-375A3487E70C}"/>
              </a:ext>
            </a:extLst>
          </p:cNvPr>
          <p:cNvSpPr>
            <a:spLocks noGrp="1"/>
          </p:cNvSpPr>
          <p:nvPr>
            <p:ph type="body" sz="quarter" idx="19" hasCustomPrompt="1"/>
          </p:nvPr>
        </p:nvSpPr>
        <p:spPr>
          <a:xfrm>
            <a:off x="503238" y="1097957"/>
            <a:ext cx="3817302" cy="390525"/>
          </a:xfrm>
          <a:prstGeom prst="rect">
            <a:avLst/>
          </a:prstGeom>
        </p:spPr>
        <p:txBody>
          <a:bodyPr>
            <a:noAutofit/>
          </a:bodyPr>
          <a:lstStyle>
            <a:lvl1pPr>
              <a:defRPr sz="1800" b="1" cap="all" baseline="0">
                <a:solidFill>
                  <a:schemeClr val="accent3"/>
                </a:solidFill>
                <a:latin typeface="+mn-lt"/>
              </a:defRPr>
            </a:lvl1pPr>
          </a:lstStyle>
          <a:p>
            <a:pPr lvl="0"/>
            <a:r>
              <a:rPr lang="en-US"/>
              <a:t>SUBTITLE, CALIBRI, 18PT, BOLD</a:t>
            </a:r>
          </a:p>
        </p:txBody>
      </p:sp>
      <p:sp>
        <p:nvSpPr>
          <p:cNvPr id="19" name="Content Placeholder 5">
            <a:extLst>
              <a:ext uri="{FF2B5EF4-FFF2-40B4-BE49-F238E27FC236}">
                <a16:creationId xmlns:a16="http://schemas.microsoft.com/office/drawing/2014/main" id="{74DA2C74-7837-4DF6-A9E0-010AABA411BF}"/>
              </a:ext>
            </a:extLst>
          </p:cNvPr>
          <p:cNvSpPr>
            <a:spLocks noGrp="1"/>
          </p:cNvSpPr>
          <p:nvPr>
            <p:ph sz="quarter" idx="20"/>
          </p:nvPr>
        </p:nvSpPr>
        <p:spPr>
          <a:xfrm>
            <a:off x="502919" y="1619968"/>
            <a:ext cx="3817301" cy="3045695"/>
          </a:xfrm>
        </p:spPr>
        <p:txBody>
          <a:bodyPr>
            <a:noAutofit/>
          </a:bodyPr>
          <a:lstStyle>
            <a:lvl1pPr>
              <a:defRPr sz="1400"/>
            </a:lvl1pPr>
            <a:lvl2pPr>
              <a:defRPr/>
            </a:lvl2pPr>
            <a:lvl3pPr>
              <a:defRPr/>
            </a:lvl3pPr>
            <a:lvl4pPr>
              <a:defRPr/>
            </a:lvl4pPr>
          </a:lstStyle>
          <a:p>
            <a:pPr lvl="0"/>
            <a:r>
              <a:rPr lang="en-US"/>
              <a:t>Click to edit Master text styles</a:t>
            </a:r>
          </a:p>
          <a:p>
            <a:pPr lvl="1"/>
            <a:r>
              <a:rPr lang="en-US"/>
              <a:t>First level</a:t>
            </a:r>
          </a:p>
          <a:p>
            <a:pPr lvl="2"/>
            <a:r>
              <a:rPr lang="en-US"/>
              <a:t>Second level</a:t>
            </a:r>
          </a:p>
          <a:p>
            <a:pPr lvl="3"/>
            <a:r>
              <a:rPr lang="en-US"/>
              <a:t>Third level</a:t>
            </a:r>
            <a:endParaRPr lang="en-IN"/>
          </a:p>
        </p:txBody>
      </p:sp>
      <p:sp>
        <p:nvSpPr>
          <p:cNvPr id="2" name="Date Placeholder 1">
            <a:extLst>
              <a:ext uri="{FF2B5EF4-FFF2-40B4-BE49-F238E27FC236}">
                <a16:creationId xmlns:a16="http://schemas.microsoft.com/office/drawing/2014/main" id="{FC247DEC-5EE8-4E5C-A731-CAA62A63CDB3}"/>
              </a:ext>
            </a:extLst>
          </p:cNvPr>
          <p:cNvSpPr>
            <a:spLocks noGrp="1"/>
          </p:cNvSpPr>
          <p:nvPr>
            <p:ph type="dt" sz="half" idx="21"/>
          </p:nvPr>
        </p:nvSpPr>
        <p:spPr/>
        <p:txBody>
          <a:bodyPr/>
          <a:lstStyle/>
          <a:p>
            <a:endParaRPr lang="en-IN" sz="1000"/>
          </a:p>
        </p:txBody>
      </p:sp>
      <p:sp>
        <p:nvSpPr>
          <p:cNvPr id="3" name="Footer Placeholder 2">
            <a:extLst>
              <a:ext uri="{FF2B5EF4-FFF2-40B4-BE49-F238E27FC236}">
                <a16:creationId xmlns:a16="http://schemas.microsoft.com/office/drawing/2014/main" id="{6C887AE1-70FE-4A7A-8404-BB1085D34354}"/>
              </a:ext>
            </a:extLst>
          </p:cNvPr>
          <p:cNvSpPr>
            <a:spLocks noGrp="1"/>
          </p:cNvSpPr>
          <p:nvPr>
            <p:ph type="ftr" sz="quarter" idx="22"/>
          </p:nvPr>
        </p:nvSpPr>
        <p:spPr/>
        <p:txBody>
          <a:bodyPr/>
          <a:lstStyle/>
          <a:p>
            <a:pPr>
              <a:defRPr/>
            </a:pPr>
            <a:r>
              <a:rPr lang="en-US"/>
              <a:t>ADD-139691-USA-EN |</a:t>
            </a:r>
            <a:endParaRPr lang="en-IN"/>
          </a:p>
        </p:txBody>
      </p:sp>
      <p:sp>
        <p:nvSpPr>
          <p:cNvPr id="7" name="Slide Number Placeholder 6">
            <a:extLst>
              <a:ext uri="{FF2B5EF4-FFF2-40B4-BE49-F238E27FC236}">
                <a16:creationId xmlns:a16="http://schemas.microsoft.com/office/drawing/2014/main" id="{0188312A-37BA-4C8A-83F4-44A2FCCC500B}"/>
              </a:ext>
            </a:extLst>
          </p:cNvPr>
          <p:cNvSpPr>
            <a:spLocks noGrp="1"/>
          </p:cNvSpPr>
          <p:nvPr>
            <p:ph type="sldNum" sz="quarter" idx="23"/>
          </p:nvPr>
        </p:nvSpPr>
        <p:spPr/>
        <p:txBody>
          <a:bodyPr/>
          <a:lstStyle/>
          <a:p>
            <a:pPr>
              <a:defRPr/>
            </a:pPr>
            <a:r>
              <a:rPr lang="en-IN"/>
              <a:t>|    </a:t>
            </a:r>
            <a:fld id="{7B2119CD-3B2D-4CEB-B404-D2E3F8CD6D69}" type="slidenum">
              <a:rPr lang="en-IN" smtClean="0"/>
              <a:pPr>
                <a:defRPr/>
              </a:pPr>
              <a:t>‹#›</a:t>
            </a:fld>
            <a:endParaRPr lang="en-IN"/>
          </a:p>
        </p:txBody>
      </p:sp>
      <p:sp>
        <p:nvSpPr>
          <p:cNvPr id="4" name="Title 3">
            <a:extLst>
              <a:ext uri="{FF2B5EF4-FFF2-40B4-BE49-F238E27FC236}">
                <a16:creationId xmlns:a16="http://schemas.microsoft.com/office/drawing/2014/main" id="{82ECA9C7-8E43-4714-BE79-29B6F95422C7}"/>
              </a:ext>
            </a:extLst>
          </p:cNvPr>
          <p:cNvSpPr>
            <a:spLocks noGrp="1"/>
          </p:cNvSpPr>
          <p:nvPr>
            <p:ph type="title"/>
          </p:nvPr>
        </p:nvSpPr>
        <p:spPr>
          <a:xfrm>
            <a:off x="502920" y="569594"/>
            <a:ext cx="3817300" cy="390526"/>
          </a:xfrm>
        </p:spPr>
        <p:txBody>
          <a:bodyPr/>
          <a:lstStyle/>
          <a:p>
            <a:r>
              <a:rPr lang="en-US"/>
              <a:t>Click to edit Master title</a:t>
            </a:r>
            <a:endParaRPr lang="en-IN"/>
          </a:p>
        </p:txBody>
      </p:sp>
    </p:spTree>
    <p:extLst>
      <p:ext uri="{BB962C8B-B14F-4D97-AF65-F5344CB8AC3E}">
        <p14:creationId xmlns:p14="http://schemas.microsoft.com/office/powerpoint/2010/main" val="29125750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 Alternate Half-content &amp; image layout">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0" y="0"/>
            <a:ext cx="4314969" cy="5143500"/>
          </a:xfrm>
          <a:prstGeom prst="rect">
            <a:avLst/>
          </a:prstGeom>
          <a:solidFill>
            <a:schemeClr val="bg2"/>
          </a:solidFill>
          <a:ln>
            <a:noFill/>
          </a:ln>
          <a:effectLst/>
        </p:spPr>
        <p:txBody>
          <a:bodyPr lIns="365760" rIns="365760" anchor="ctr" anchorCtr="1"/>
          <a:lstStyle>
            <a:lvl1pPr algn="ctr">
              <a:defRPr sz="1800" b="0" baseline="0">
                <a:solidFill>
                  <a:schemeClr val="accent1"/>
                </a:solidFill>
                <a:latin typeface="+mn-lt"/>
              </a:defRPr>
            </a:lvl1pPr>
          </a:lstStyle>
          <a:p>
            <a:r>
              <a:rPr lang="en-US"/>
              <a:t>Insert an image</a:t>
            </a:r>
            <a:br>
              <a:rPr lang="en-US"/>
            </a:br>
            <a:r>
              <a:rPr lang="en-US"/>
              <a:t>within this placeholder </a:t>
            </a:r>
          </a:p>
        </p:txBody>
      </p:sp>
      <p:sp>
        <p:nvSpPr>
          <p:cNvPr id="9" name="Content Placeholder 2">
            <a:extLst>
              <a:ext uri="{FF2B5EF4-FFF2-40B4-BE49-F238E27FC236}">
                <a16:creationId xmlns:a16="http://schemas.microsoft.com/office/drawing/2014/main" id="{A406D962-A904-455A-9FF2-A3FC930F6781}"/>
              </a:ext>
            </a:extLst>
          </p:cNvPr>
          <p:cNvSpPr txBox="1">
            <a:spLocks/>
          </p:cNvSpPr>
          <p:nvPr userDrawn="1"/>
        </p:nvSpPr>
        <p:spPr bwMode="gray">
          <a:xfrm>
            <a:off x="502920" y="4820603"/>
            <a:ext cx="3057981" cy="219076"/>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a:t>For internal use only. Not for customer distribution.</a:t>
            </a:r>
          </a:p>
        </p:txBody>
      </p:sp>
      <p:sp>
        <p:nvSpPr>
          <p:cNvPr id="15" name="Text Placeholder 9">
            <a:extLst>
              <a:ext uri="{FF2B5EF4-FFF2-40B4-BE49-F238E27FC236}">
                <a16:creationId xmlns:a16="http://schemas.microsoft.com/office/drawing/2014/main" id="{82FAC416-5A96-491E-91F4-37DD3C42AC2D}"/>
              </a:ext>
            </a:extLst>
          </p:cNvPr>
          <p:cNvSpPr>
            <a:spLocks noGrp="1"/>
          </p:cNvSpPr>
          <p:nvPr>
            <p:ph type="body" sz="quarter" idx="18" hasCustomPrompt="1"/>
          </p:nvPr>
        </p:nvSpPr>
        <p:spPr>
          <a:xfrm>
            <a:off x="4826509" y="266700"/>
            <a:ext cx="3822191" cy="261610"/>
          </a:xfrm>
          <a:prstGeom prst="rect">
            <a:avLst/>
          </a:prstGeom>
        </p:spPr>
        <p:txBody>
          <a:bodyPr wrap="square">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a:t>
            </a:r>
          </a:p>
        </p:txBody>
      </p:sp>
      <p:sp>
        <p:nvSpPr>
          <p:cNvPr id="17" name="Text Placeholder 4">
            <a:extLst>
              <a:ext uri="{FF2B5EF4-FFF2-40B4-BE49-F238E27FC236}">
                <a16:creationId xmlns:a16="http://schemas.microsoft.com/office/drawing/2014/main" id="{53FDA49B-BBFC-4479-BD4E-6B88C700E352}"/>
              </a:ext>
            </a:extLst>
          </p:cNvPr>
          <p:cNvSpPr>
            <a:spLocks noGrp="1"/>
          </p:cNvSpPr>
          <p:nvPr>
            <p:ph type="body" sz="quarter" idx="19" hasCustomPrompt="1"/>
          </p:nvPr>
        </p:nvSpPr>
        <p:spPr>
          <a:xfrm>
            <a:off x="4826826" y="1097957"/>
            <a:ext cx="3817302" cy="390525"/>
          </a:xfrm>
          <a:prstGeom prst="rect">
            <a:avLst/>
          </a:prstGeom>
        </p:spPr>
        <p:txBody>
          <a:bodyPr>
            <a:noAutofit/>
          </a:bodyPr>
          <a:lstStyle>
            <a:lvl1pPr>
              <a:defRPr sz="1800" b="1" cap="all" baseline="0">
                <a:solidFill>
                  <a:schemeClr val="accent3"/>
                </a:solidFill>
                <a:latin typeface="+mn-lt"/>
              </a:defRPr>
            </a:lvl1pPr>
          </a:lstStyle>
          <a:p>
            <a:pPr lvl="0"/>
            <a:r>
              <a:rPr lang="en-US"/>
              <a:t>SUBTITLE, CALIBRI, 18PT, BOLD</a:t>
            </a:r>
          </a:p>
        </p:txBody>
      </p:sp>
      <p:sp>
        <p:nvSpPr>
          <p:cNvPr id="19" name="Content Placeholder 5">
            <a:extLst>
              <a:ext uri="{FF2B5EF4-FFF2-40B4-BE49-F238E27FC236}">
                <a16:creationId xmlns:a16="http://schemas.microsoft.com/office/drawing/2014/main" id="{E778DA63-FCCC-4EE0-AA5F-890A1063CF18}"/>
              </a:ext>
            </a:extLst>
          </p:cNvPr>
          <p:cNvSpPr>
            <a:spLocks noGrp="1"/>
          </p:cNvSpPr>
          <p:nvPr>
            <p:ph sz="quarter" idx="20"/>
          </p:nvPr>
        </p:nvSpPr>
        <p:spPr>
          <a:xfrm>
            <a:off x="4826507" y="1619968"/>
            <a:ext cx="3817301" cy="3045695"/>
          </a:xfrm>
        </p:spPr>
        <p:txBody>
          <a:bodyPr>
            <a:noAutofit/>
          </a:bodyPr>
          <a:lstStyle>
            <a:lvl1pPr>
              <a:defRPr sz="1400"/>
            </a:lvl1pPr>
            <a:lvl2pPr>
              <a:defRPr/>
            </a:lvl2pPr>
            <a:lvl3pPr>
              <a:defRPr/>
            </a:lvl3pPr>
            <a:lvl4pPr>
              <a:defRPr/>
            </a:lvl4pPr>
          </a:lstStyle>
          <a:p>
            <a:pPr lvl="0"/>
            <a:r>
              <a:rPr lang="en-US"/>
              <a:t>Click to edit Master text styles</a:t>
            </a:r>
          </a:p>
          <a:p>
            <a:pPr lvl="1"/>
            <a:r>
              <a:rPr lang="en-US"/>
              <a:t>First level</a:t>
            </a:r>
          </a:p>
          <a:p>
            <a:pPr lvl="2"/>
            <a:r>
              <a:rPr lang="en-US"/>
              <a:t>Second level</a:t>
            </a:r>
          </a:p>
          <a:p>
            <a:pPr lvl="3"/>
            <a:r>
              <a:rPr lang="en-US"/>
              <a:t>Third level</a:t>
            </a:r>
            <a:endParaRPr lang="en-IN"/>
          </a:p>
        </p:txBody>
      </p:sp>
      <p:sp>
        <p:nvSpPr>
          <p:cNvPr id="2" name="Date Placeholder 1">
            <a:extLst>
              <a:ext uri="{FF2B5EF4-FFF2-40B4-BE49-F238E27FC236}">
                <a16:creationId xmlns:a16="http://schemas.microsoft.com/office/drawing/2014/main" id="{F643FB39-E9AD-481E-9645-67437B070A61}"/>
              </a:ext>
            </a:extLst>
          </p:cNvPr>
          <p:cNvSpPr>
            <a:spLocks noGrp="1"/>
          </p:cNvSpPr>
          <p:nvPr>
            <p:ph type="dt" sz="half" idx="21"/>
          </p:nvPr>
        </p:nvSpPr>
        <p:spPr/>
        <p:txBody>
          <a:bodyPr/>
          <a:lstStyle/>
          <a:p>
            <a:endParaRPr lang="en-IN" sz="1000"/>
          </a:p>
        </p:txBody>
      </p:sp>
      <p:sp>
        <p:nvSpPr>
          <p:cNvPr id="3" name="Footer Placeholder 2">
            <a:extLst>
              <a:ext uri="{FF2B5EF4-FFF2-40B4-BE49-F238E27FC236}">
                <a16:creationId xmlns:a16="http://schemas.microsoft.com/office/drawing/2014/main" id="{22AEEDE9-C111-4EB1-B4B8-961EC1A1983A}"/>
              </a:ext>
            </a:extLst>
          </p:cNvPr>
          <p:cNvSpPr>
            <a:spLocks noGrp="1"/>
          </p:cNvSpPr>
          <p:nvPr>
            <p:ph type="ftr" sz="quarter" idx="22"/>
          </p:nvPr>
        </p:nvSpPr>
        <p:spPr/>
        <p:txBody>
          <a:bodyPr/>
          <a:lstStyle/>
          <a:p>
            <a:pPr>
              <a:defRPr/>
            </a:pPr>
            <a:r>
              <a:rPr lang="en-US"/>
              <a:t>ADD-139691-USA-EN |</a:t>
            </a:r>
            <a:endParaRPr lang="en-IN"/>
          </a:p>
        </p:txBody>
      </p:sp>
      <p:sp>
        <p:nvSpPr>
          <p:cNvPr id="4" name="Slide Number Placeholder 3">
            <a:extLst>
              <a:ext uri="{FF2B5EF4-FFF2-40B4-BE49-F238E27FC236}">
                <a16:creationId xmlns:a16="http://schemas.microsoft.com/office/drawing/2014/main" id="{456CE3A7-971A-48E9-95A1-D66C33D69D8F}"/>
              </a:ext>
            </a:extLst>
          </p:cNvPr>
          <p:cNvSpPr>
            <a:spLocks noGrp="1"/>
          </p:cNvSpPr>
          <p:nvPr>
            <p:ph type="sldNum" sz="quarter" idx="23"/>
          </p:nvPr>
        </p:nvSpPr>
        <p:spPr/>
        <p:txBody>
          <a:bodyPr/>
          <a:lstStyle/>
          <a:p>
            <a:pPr>
              <a:defRPr/>
            </a:pPr>
            <a:r>
              <a:rPr lang="en-IN"/>
              <a:t>|    </a:t>
            </a:r>
            <a:fld id="{7B2119CD-3B2D-4CEB-B404-D2E3F8CD6D69}" type="slidenum">
              <a:rPr lang="en-IN" smtClean="0"/>
              <a:pPr>
                <a:defRPr/>
              </a:pPr>
              <a:t>‹#›</a:t>
            </a:fld>
            <a:endParaRPr lang="en-IN"/>
          </a:p>
        </p:txBody>
      </p:sp>
      <p:sp>
        <p:nvSpPr>
          <p:cNvPr id="5" name="Title 4">
            <a:extLst>
              <a:ext uri="{FF2B5EF4-FFF2-40B4-BE49-F238E27FC236}">
                <a16:creationId xmlns:a16="http://schemas.microsoft.com/office/drawing/2014/main" id="{33145C23-A633-4AC7-AD6D-7752E912A934}"/>
              </a:ext>
            </a:extLst>
          </p:cNvPr>
          <p:cNvSpPr>
            <a:spLocks noGrp="1"/>
          </p:cNvSpPr>
          <p:nvPr>
            <p:ph type="title"/>
          </p:nvPr>
        </p:nvSpPr>
        <p:spPr>
          <a:xfrm>
            <a:off x="4826507" y="569594"/>
            <a:ext cx="3814573" cy="390526"/>
          </a:xfrm>
        </p:spPr>
        <p:txBody>
          <a:bodyPr/>
          <a:lstStyle/>
          <a:p>
            <a:r>
              <a:rPr lang="en-US"/>
              <a:t>Click to edit Master title</a:t>
            </a:r>
            <a:endParaRPr lang="en-IN"/>
          </a:p>
        </p:txBody>
      </p:sp>
    </p:spTree>
    <p:extLst>
      <p:ext uri="{BB962C8B-B14F-4D97-AF65-F5344CB8AC3E}">
        <p14:creationId xmlns:p14="http://schemas.microsoft.com/office/powerpoint/2010/main" val="25220249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 Half-content &amp; full image layout">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EBBC6B44-1A66-4C17-802D-CD6F3BEB84DB}"/>
              </a:ext>
            </a:extLst>
          </p:cNvPr>
          <p:cNvSpPr>
            <a:spLocks noGrp="1"/>
          </p:cNvSpPr>
          <p:nvPr>
            <p:ph type="pic" sz="quarter" idx="14" hasCustomPrompt="1"/>
          </p:nvPr>
        </p:nvSpPr>
        <p:spPr>
          <a:xfrm>
            <a:off x="1" y="0"/>
            <a:ext cx="9144000" cy="5143500"/>
          </a:xfrm>
          <a:prstGeom prst="rect">
            <a:avLst/>
          </a:prstGeom>
          <a:solidFill>
            <a:schemeClr val="bg2"/>
          </a:solidFill>
          <a:ln>
            <a:noFill/>
          </a:ln>
          <a:effectLst/>
        </p:spPr>
        <p:txBody>
          <a:bodyPr lIns="365760" rIns="365760" anchor="ctr" anchorCtr="1"/>
          <a:lstStyle>
            <a:lvl1pPr marL="3776663" indent="0" algn="l">
              <a:tabLst/>
              <a:defRPr sz="1800" b="0" baseline="0">
                <a:solidFill>
                  <a:schemeClr val="accent1"/>
                </a:solidFill>
                <a:latin typeface="+mn-lt"/>
              </a:defRPr>
            </a:lvl1pPr>
          </a:lstStyle>
          <a:p>
            <a:r>
              <a:rPr lang="en-US"/>
              <a:t>Insert an image</a:t>
            </a:r>
            <a:br>
              <a:rPr lang="en-US"/>
            </a:br>
            <a:r>
              <a:rPr lang="en-US"/>
              <a:t>within this placeholder </a:t>
            </a:r>
          </a:p>
        </p:txBody>
      </p:sp>
      <p:sp>
        <p:nvSpPr>
          <p:cNvPr id="10" name="Content Placeholder 2">
            <a:extLst>
              <a:ext uri="{FF2B5EF4-FFF2-40B4-BE49-F238E27FC236}">
                <a16:creationId xmlns:a16="http://schemas.microsoft.com/office/drawing/2014/main" id="{3C8B7A96-E0C8-46F1-B070-891752D196D5}"/>
              </a:ext>
            </a:extLst>
          </p:cNvPr>
          <p:cNvSpPr txBox="1">
            <a:spLocks/>
          </p:cNvSpPr>
          <p:nvPr userDrawn="1"/>
        </p:nvSpPr>
        <p:spPr bwMode="gray">
          <a:xfrm>
            <a:off x="502920" y="4820603"/>
            <a:ext cx="3057981" cy="219076"/>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a:t>For internal use only. Not for customer distribution.</a:t>
            </a:r>
          </a:p>
        </p:txBody>
      </p:sp>
      <p:sp>
        <p:nvSpPr>
          <p:cNvPr id="14" name="Text Placeholder 9">
            <a:extLst>
              <a:ext uri="{FF2B5EF4-FFF2-40B4-BE49-F238E27FC236}">
                <a16:creationId xmlns:a16="http://schemas.microsoft.com/office/drawing/2014/main" id="{BD57305E-F709-4E9E-B399-8D21F2A51FF6}"/>
              </a:ext>
            </a:extLst>
          </p:cNvPr>
          <p:cNvSpPr>
            <a:spLocks noGrp="1"/>
          </p:cNvSpPr>
          <p:nvPr>
            <p:ph type="body" sz="quarter" idx="18" hasCustomPrompt="1"/>
          </p:nvPr>
        </p:nvSpPr>
        <p:spPr>
          <a:xfrm>
            <a:off x="502921" y="266700"/>
            <a:ext cx="3822191" cy="261610"/>
          </a:xfrm>
          <a:prstGeom prst="rect">
            <a:avLst/>
          </a:prstGeom>
        </p:spPr>
        <p:txBody>
          <a:bodyPr wrap="square">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a:t>
            </a:r>
          </a:p>
        </p:txBody>
      </p:sp>
      <p:sp>
        <p:nvSpPr>
          <p:cNvPr id="16" name="Content Placeholder 5">
            <a:extLst>
              <a:ext uri="{FF2B5EF4-FFF2-40B4-BE49-F238E27FC236}">
                <a16:creationId xmlns:a16="http://schemas.microsoft.com/office/drawing/2014/main" id="{C73EADF8-32AF-409A-AD0A-3134A5D09D53}"/>
              </a:ext>
            </a:extLst>
          </p:cNvPr>
          <p:cNvSpPr>
            <a:spLocks noGrp="1"/>
          </p:cNvSpPr>
          <p:nvPr>
            <p:ph sz="quarter" idx="19"/>
          </p:nvPr>
        </p:nvSpPr>
        <p:spPr>
          <a:xfrm>
            <a:off x="502919" y="1411940"/>
            <a:ext cx="3822191" cy="3251499"/>
          </a:xfrm>
        </p:spPr>
        <p:txBody>
          <a:bodyPr/>
          <a:lstStyle>
            <a:lvl2pPr>
              <a:defRPr/>
            </a:lvl2pPr>
            <a:lvl3pPr>
              <a:defRPr/>
            </a:lvl3pPr>
            <a:lvl4pPr>
              <a:defRPr/>
            </a:lvl4pPr>
            <a:lvl5pPr>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2" name="Date Placeholder 1">
            <a:extLst>
              <a:ext uri="{FF2B5EF4-FFF2-40B4-BE49-F238E27FC236}">
                <a16:creationId xmlns:a16="http://schemas.microsoft.com/office/drawing/2014/main" id="{101C4DE2-B44A-4B39-BCBA-FC0645FA9D73}"/>
              </a:ext>
            </a:extLst>
          </p:cNvPr>
          <p:cNvSpPr>
            <a:spLocks noGrp="1"/>
          </p:cNvSpPr>
          <p:nvPr>
            <p:ph type="dt" sz="half" idx="20"/>
          </p:nvPr>
        </p:nvSpPr>
        <p:spPr/>
        <p:txBody>
          <a:bodyPr/>
          <a:lstStyle/>
          <a:p>
            <a:endParaRPr lang="en-IN" sz="1000"/>
          </a:p>
        </p:txBody>
      </p:sp>
      <p:sp>
        <p:nvSpPr>
          <p:cNvPr id="3" name="Footer Placeholder 2">
            <a:extLst>
              <a:ext uri="{FF2B5EF4-FFF2-40B4-BE49-F238E27FC236}">
                <a16:creationId xmlns:a16="http://schemas.microsoft.com/office/drawing/2014/main" id="{7278EE2C-8C19-46C0-B793-598A44BDDEDE}"/>
              </a:ext>
            </a:extLst>
          </p:cNvPr>
          <p:cNvSpPr>
            <a:spLocks noGrp="1"/>
          </p:cNvSpPr>
          <p:nvPr>
            <p:ph type="ftr" sz="quarter" idx="21"/>
          </p:nvPr>
        </p:nvSpPr>
        <p:spPr/>
        <p:txBody>
          <a:bodyPr/>
          <a:lstStyle/>
          <a:p>
            <a:pPr>
              <a:defRPr/>
            </a:pPr>
            <a:r>
              <a:rPr lang="en-US"/>
              <a:t>ADD-139691-USA-EN |</a:t>
            </a:r>
            <a:endParaRPr lang="en-IN"/>
          </a:p>
        </p:txBody>
      </p:sp>
      <p:sp>
        <p:nvSpPr>
          <p:cNvPr id="4" name="Slide Number Placeholder 3">
            <a:extLst>
              <a:ext uri="{FF2B5EF4-FFF2-40B4-BE49-F238E27FC236}">
                <a16:creationId xmlns:a16="http://schemas.microsoft.com/office/drawing/2014/main" id="{884A1E49-AE70-4EE2-9998-47BF9CDD24AA}"/>
              </a:ext>
            </a:extLst>
          </p:cNvPr>
          <p:cNvSpPr>
            <a:spLocks noGrp="1"/>
          </p:cNvSpPr>
          <p:nvPr>
            <p:ph type="sldNum" sz="quarter" idx="22"/>
          </p:nvPr>
        </p:nvSpPr>
        <p:spPr/>
        <p:txBody>
          <a:bodyPr/>
          <a:lstStyle/>
          <a:p>
            <a:pPr>
              <a:defRPr/>
            </a:pPr>
            <a:r>
              <a:rPr lang="en-IN"/>
              <a:t>|    </a:t>
            </a:r>
            <a:fld id="{7B2119CD-3B2D-4CEB-B404-D2E3F8CD6D69}" type="slidenum">
              <a:rPr lang="en-IN" smtClean="0"/>
              <a:pPr>
                <a:defRPr/>
              </a:pPr>
              <a:t>‹#›</a:t>
            </a:fld>
            <a:endParaRPr lang="en-IN"/>
          </a:p>
        </p:txBody>
      </p:sp>
      <p:sp>
        <p:nvSpPr>
          <p:cNvPr id="6" name="Title 5">
            <a:extLst>
              <a:ext uri="{FF2B5EF4-FFF2-40B4-BE49-F238E27FC236}">
                <a16:creationId xmlns:a16="http://schemas.microsoft.com/office/drawing/2014/main" id="{4746DA1F-8781-4ED5-BD97-7ACB98284520}"/>
              </a:ext>
            </a:extLst>
          </p:cNvPr>
          <p:cNvSpPr>
            <a:spLocks noGrp="1"/>
          </p:cNvSpPr>
          <p:nvPr>
            <p:ph type="title"/>
          </p:nvPr>
        </p:nvSpPr>
        <p:spPr>
          <a:xfrm>
            <a:off x="502920" y="569594"/>
            <a:ext cx="3822190" cy="390526"/>
          </a:xfrm>
        </p:spPr>
        <p:txBody>
          <a:bodyPr/>
          <a:lstStyle/>
          <a:p>
            <a:r>
              <a:rPr lang="en-US"/>
              <a:t>Click to edit Master title</a:t>
            </a:r>
            <a:endParaRPr lang="en-IN"/>
          </a:p>
        </p:txBody>
      </p:sp>
    </p:spTree>
    <p:extLst>
      <p:ext uri="{BB962C8B-B14F-4D97-AF65-F5344CB8AC3E}">
        <p14:creationId xmlns:p14="http://schemas.microsoft.com/office/powerpoint/2010/main" val="28479449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 Half-content &amp; full image layout">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EBBC6B44-1A66-4C17-802D-CD6F3BEB84DB}"/>
              </a:ext>
            </a:extLst>
          </p:cNvPr>
          <p:cNvSpPr>
            <a:spLocks noGrp="1"/>
          </p:cNvSpPr>
          <p:nvPr>
            <p:ph type="pic" sz="quarter" idx="14" hasCustomPrompt="1"/>
          </p:nvPr>
        </p:nvSpPr>
        <p:spPr>
          <a:xfrm>
            <a:off x="1" y="0"/>
            <a:ext cx="9144000" cy="5143500"/>
          </a:xfrm>
          <a:prstGeom prst="rect">
            <a:avLst/>
          </a:prstGeom>
          <a:solidFill>
            <a:schemeClr val="bg2"/>
          </a:solidFill>
          <a:ln>
            <a:noFill/>
          </a:ln>
          <a:effectLst/>
        </p:spPr>
        <p:txBody>
          <a:bodyPr lIns="0" rIns="0" anchor="ctr" anchorCtr="0"/>
          <a:lstStyle>
            <a:lvl1pPr marL="695325" indent="0" algn="l">
              <a:tabLst/>
              <a:defRPr sz="1800" b="0" baseline="0">
                <a:solidFill>
                  <a:schemeClr val="accent1"/>
                </a:solidFill>
                <a:latin typeface="+mn-lt"/>
              </a:defRPr>
            </a:lvl1pPr>
          </a:lstStyle>
          <a:p>
            <a:r>
              <a:rPr lang="en-US"/>
              <a:t>Insert an image</a:t>
            </a:r>
            <a:br>
              <a:rPr lang="en-US"/>
            </a:br>
            <a:r>
              <a:rPr lang="en-US"/>
              <a:t>within this placeholder </a:t>
            </a:r>
          </a:p>
        </p:txBody>
      </p:sp>
      <p:sp>
        <p:nvSpPr>
          <p:cNvPr id="10" name="Content Placeholder 2">
            <a:extLst>
              <a:ext uri="{FF2B5EF4-FFF2-40B4-BE49-F238E27FC236}">
                <a16:creationId xmlns:a16="http://schemas.microsoft.com/office/drawing/2014/main" id="{997FC738-9BF3-4608-8B8E-05D0C5B5F6DE}"/>
              </a:ext>
            </a:extLst>
          </p:cNvPr>
          <p:cNvSpPr txBox="1">
            <a:spLocks/>
          </p:cNvSpPr>
          <p:nvPr userDrawn="1"/>
        </p:nvSpPr>
        <p:spPr bwMode="gray">
          <a:xfrm>
            <a:off x="502920" y="4820603"/>
            <a:ext cx="3057981" cy="219076"/>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a:t>For internal use only. Not for customer distribution.</a:t>
            </a:r>
          </a:p>
        </p:txBody>
      </p:sp>
      <p:sp>
        <p:nvSpPr>
          <p:cNvPr id="17" name="Text Placeholder 9">
            <a:extLst>
              <a:ext uri="{FF2B5EF4-FFF2-40B4-BE49-F238E27FC236}">
                <a16:creationId xmlns:a16="http://schemas.microsoft.com/office/drawing/2014/main" id="{6273392E-BE16-4C3F-A463-7A7FC6BEE036}"/>
              </a:ext>
            </a:extLst>
          </p:cNvPr>
          <p:cNvSpPr>
            <a:spLocks noGrp="1"/>
          </p:cNvSpPr>
          <p:nvPr>
            <p:ph type="body" sz="quarter" idx="18" hasCustomPrompt="1"/>
          </p:nvPr>
        </p:nvSpPr>
        <p:spPr>
          <a:xfrm>
            <a:off x="4818888" y="266700"/>
            <a:ext cx="3822191" cy="261610"/>
          </a:xfrm>
          <a:prstGeom prst="rect">
            <a:avLst/>
          </a:prstGeom>
        </p:spPr>
        <p:txBody>
          <a:bodyPr wrap="square">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a:t>
            </a:r>
          </a:p>
        </p:txBody>
      </p:sp>
      <p:sp>
        <p:nvSpPr>
          <p:cNvPr id="19" name="Content Placeholder 5">
            <a:extLst>
              <a:ext uri="{FF2B5EF4-FFF2-40B4-BE49-F238E27FC236}">
                <a16:creationId xmlns:a16="http://schemas.microsoft.com/office/drawing/2014/main" id="{1679F6DF-FEFB-4C1A-A396-814197C11D86}"/>
              </a:ext>
            </a:extLst>
          </p:cNvPr>
          <p:cNvSpPr>
            <a:spLocks noGrp="1"/>
          </p:cNvSpPr>
          <p:nvPr>
            <p:ph sz="quarter" idx="19"/>
          </p:nvPr>
        </p:nvSpPr>
        <p:spPr>
          <a:xfrm>
            <a:off x="4818886" y="1411940"/>
            <a:ext cx="3822191" cy="3251499"/>
          </a:xfrm>
        </p:spPr>
        <p:txBody>
          <a:bodyPr/>
          <a:lstStyle>
            <a:lvl2pPr>
              <a:defRPr/>
            </a:lvl2pPr>
            <a:lvl3pPr>
              <a:defRPr/>
            </a:lvl3pPr>
            <a:lvl4pPr>
              <a:defRPr/>
            </a:lvl4pPr>
            <a:lvl5pPr>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2" name="Date Placeholder 1">
            <a:extLst>
              <a:ext uri="{FF2B5EF4-FFF2-40B4-BE49-F238E27FC236}">
                <a16:creationId xmlns:a16="http://schemas.microsoft.com/office/drawing/2014/main" id="{255EF19A-44EA-422F-8711-83501563CFE8}"/>
              </a:ext>
            </a:extLst>
          </p:cNvPr>
          <p:cNvSpPr>
            <a:spLocks noGrp="1"/>
          </p:cNvSpPr>
          <p:nvPr>
            <p:ph type="dt" sz="half" idx="20"/>
          </p:nvPr>
        </p:nvSpPr>
        <p:spPr/>
        <p:txBody>
          <a:bodyPr/>
          <a:lstStyle/>
          <a:p>
            <a:endParaRPr lang="en-IN" sz="1000"/>
          </a:p>
        </p:txBody>
      </p:sp>
      <p:sp>
        <p:nvSpPr>
          <p:cNvPr id="3" name="Footer Placeholder 2">
            <a:extLst>
              <a:ext uri="{FF2B5EF4-FFF2-40B4-BE49-F238E27FC236}">
                <a16:creationId xmlns:a16="http://schemas.microsoft.com/office/drawing/2014/main" id="{8A41CE5C-FD63-4C6B-8549-41F3D4EF3D02}"/>
              </a:ext>
            </a:extLst>
          </p:cNvPr>
          <p:cNvSpPr>
            <a:spLocks noGrp="1"/>
          </p:cNvSpPr>
          <p:nvPr>
            <p:ph type="ftr" sz="quarter" idx="21"/>
          </p:nvPr>
        </p:nvSpPr>
        <p:spPr/>
        <p:txBody>
          <a:bodyPr/>
          <a:lstStyle/>
          <a:p>
            <a:pPr>
              <a:defRPr/>
            </a:pPr>
            <a:r>
              <a:rPr lang="en-US"/>
              <a:t>ADD-139691-USA-EN |</a:t>
            </a:r>
            <a:endParaRPr lang="en-IN"/>
          </a:p>
        </p:txBody>
      </p:sp>
      <p:sp>
        <p:nvSpPr>
          <p:cNvPr id="4" name="Slide Number Placeholder 3">
            <a:extLst>
              <a:ext uri="{FF2B5EF4-FFF2-40B4-BE49-F238E27FC236}">
                <a16:creationId xmlns:a16="http://schemas.microsoft.com/office/drawing/2014/main" id="{1A6DD651-80C1-4571-82FA-87261080F64A}"/>
              </a:ext>
            </a:extLst>
          </p:cNvPr>
          <p:cNvSpPr>
            <a:spLocks noGrp="1"/>
          </p:cNvSpPr>
          <p:nvPr>
            <p:ph type="sldNum" sz="quarter" idx="22"/>
          </p:nvPr>
        </p:nvSpPr>
        <p:spPr/>
        <p:txBody>
          <a:bodyPr/>
          <a:lstStyle/>
          <a:p>
            <a:pPr>
              <a:defRPr/>
            </a:pPr>
            <a:r>
              <a:rPr lang="en-IN"/>
              <a:t>|    </a:t>
            </a:r>
            <a:fld id="{7B2119CD-3B2D-4CEB-B404-D2E3F8CD6D69}" type="slidenum">
              <a:rPr lang="en-IN" smtClean="0"/>
              <a:pPr>
                <a:defRPr/>
              </a:pPr>
              <a:t>‹#›</a:t>
            </a:fld>
            <a:endParaRPr lang="en-IN"/>
          </a:p>
        </p:txBody>
      </p:sp>
      <p:sp>
        <p:nvSpPr>
          <p:cNvPr id="6" name="Title 5">
            <a:extLst>
              <a:ext uri="{FF2B5EF4-FFF2-40B4-BE49-F238E27FC236}">
                <a16:creationId xmlns:a16="http://schemas.microsoft.com/office/drawing/2014/main" id="{3177BF9B-6936-4A63-A592-897E6002B707}"/>
              </a:ext>
            </a:extLst>
          </p:cNvPr>
          <p:cNvSpPr>
            <a:spLocks noGrp="1"/>
          </p:cNvSpPr>
          <p:nvPr>
            <p:ph type="title"/>
          </p:nvPr>
        </p:nvSpPr>
        <p:spPr>
          <a:xfrm>
            <a:off x="4818886" y="569594"/>
            <a:ext cx="3822194" cy="390526"/>
          </a:xfrm>
        </p:spPr>
        <p:txBody>
          <a:bodyPr/>
          <a:lstStyle/>
          <a:p>
            <a:r>
              <a:rPr lang="en-US"/>
              <a:t>Click to edit Master title</a:t>
            </a:r>
            <a:endParaRPr lang="en-IN"/>
          </a:p>
        </p:txBody>
      </p:sp>
    </p:spTree>
    <p:extLst>
      <p:ext uri="{BB962C8B-B14F-4D97-AF65-F5344CB8AC3E}">
        <p14:creationId xmlns:p14="http://schemas.microsoft.com/office/powerpoint/2010/main" val="27750205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ull Page Chart + Header">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6DB57EE1-11D5-470C-B633-08E9CE6ABD2E}"/>
              </a:ext>
            </a:extLst>
          </p:cNvPr>
          <p:cNvSpPr>
            <a:spLocks noGrp="1"/>
          </p:cNvSpPr>
          <p:nvPr>
            <p:ph type="body" sz="quarter" idx="10" hasCustomPrompt="1"/>
          </p:nvPr>
        </p:nvSpPr>
        <p:spPr>
          <a:xfrm>
            <a:off x="502921" y="266700"/>
            <a:ext cx="5241925" cy="261610"/>
          </a:xfrm>
          <a:prstGeom prst="rect">
            <a:avLst/>
          </a:prstGeom>
        </p:spPr>
        <p:txBody>
          <a:bodyPr>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 REGULAR</a:t>
            </a:r>
          </a:p>
        </p:txBody>
      </p:sp>
      <p:sp>
        <p:nvSpPr>
          <p:cNvPr id="14" name="Text Placeholder 4">
            <a:extLst>
              <a:ext uri="{FF2B5EF4-FFF2-40B4-BE49-F238E27FC236}">
                <a16:creationId xmlns:a16="http://schemas.microsoft.com/office/drawing/2014/main" id="{69C8B4ED-99D4-4FA7-951B-B230EC2B1EEC}"/>
              </a:ext>
            </a:extLst>
          </p:cNvPr>
          <p:cNvSpPr>
            <a:spLocks noGrp="1"/>
          </p:cNvSpPr>
          <p:nvPr>
            <p:ph type="body" sz="quarter" idx="20" hasCustomPrompt="1"/>
          </p:nvPr>
        </p:nvSpPr>
        <p:spPr>
          <a:xfrm>
            <a:off x="497711" y="1097957"/>
            <a:ext cx="8138160" cy="274320"/>
          </a:xfrm>
          <a:prstGeom prst="rect">
            <a:avLst/>
          </a:prstGeom>
        </p:spPr>
        <p:txBody>
          <a:bodyPr>
            <a:noAutofit/>
          </a:bodyPr>
          <a:lstStyle>
            <a:lvl1pPr>
              <a:defRPr sz="1800" b="1" cap="all" baseline="0">
                <a:solidFill>
                  <a:schemeClr val="accent3"/>
                </a:solidFill>
                <a:latin typeface="+mn-lt"/>
              </a:defRPr>
            </a:lvl1pPr>
          </a:lstStyle>
          <a:p>
            <a:pPr lvl="0"/>
            <a:r>
              <a:rPr lang="en-US"/>
              <a:t>CLICK TO EDIT CHART TITLE, CALIBRI, 18PT, BOLD</a:t>
            </a:r>
          </a:p>
        </p:txBody>
      </p:sp>
      <p:sp>
        <p:nvSpPr>
          <p:cNvPr id="16" name="Text Placeholder 4">
            <a:extLst>
              <a:ext uri="{FF2B5EF4-FFF2-40B4-BE49-F238E27FC236}">
                <a16:creationId xmlns:a16="http://schemas.microsoft.com/office/drawing/2014/main" id="{9849D2D5-1C25-41F7-91C5-A575937D23D1}"/>
              </a:ext>
            </a:extLst>
          </p:cNvPr>
          <p:cNvSpPr>
            <a:spLocks noGrp="1"/>
          </p:cNvSpPr>
          <p:nvPr>
            <p:ph type="body" sz="quarter" idx="21" hasCustomPrompt="1"/>
          </p:nvPr>
        </p:nvSpPr>
        <p:spPr>
          <a:xfrm>
            <a:off x="497710" y="1369506"/>
            <a:ext cx="8138160" cy="274320"/>
          </a:xfrm>
        </p:spPr>
        <p:txBody>
          <a:bodyPr>
            <a:noAutofit/>
          </a:bodyPr>
          <a:lstStyle>
            <a:lvl1pPr>
              <a:defRPr sz="1400"/>
            </a:lvl1pPr>
          </a:lstStyle>
          <a:p>
            <a:pPr lvl="0"/>
            <a:r>
              <a:rPr lang="en-US"/>
              <a:t>Second level for chart subtitle</a:t>
            </a:r>
          </a:p>
        </p:txBody>
      </p:sp>
      <p:sp>
        <p:nvSpPr>
          <p:cNvPr id="17" name="Chart Placeholder 14">
            <a:extLst>
              <a:ext uri="{FF2B5EF4-FFF2-40B4-BE49-F238E27FC236}">
                <a16:creationId xmlns:a16="http://schemas.microsoft.com/office/drawing/2014/main" id="{5F384281-9885-4DF1-AB32-7D6D158EC4B8}"/>
              </a:ext>
            </a:extLst>
          </p:cNvPr>
          <p:cNvSpPr>
            <a:spLocks noGrp="1"/>
          </p:cNvSpPr>
          <p:nvPr>
            <p:ph type="chart" sz="quarter" idx="22"/>
          </p:nvPr>
        </p:nvSpPr>
        <p:spPr>
          <a:xfrm>
            <a:off x="502920" y="1714500"/>
            <a:ext cx="8145780" cy="2743200"/>
          </a:xfrm>
        </p:spPr>
        <p:txBody>
          <a:bodyPr anchor="ctr"/>
          <a:lstStyle>
            <a:lvl1pPr algn="ctr">
              <a:defRPr>
                <a:latin typeface="+mn-lt"/>
              </a:defRPr>
            </a:lvl1pPr>
          </a:lstStyle>
          <a:p>
            <a:r>
              <a:rPr lang="en-US"/>
              <a:t>Click icon to add chart</a:t>
            </a:r>
          </a:p>
        </p:txBody>
      </p:sp>
      <p:sp>
        <p:nvSpPr>
          <p:cNvPr id="18" name="Text Placeholder 7">
            <a:extLst>
              <a:ext uri="{FF2B5EF4-FFF2-40B4-BE49-F238E27FC236}">
                <a16:creationId xmlns:a16="http://schemas.microsoft.com/office/drawing/2014/main" id="{0806C5A9-06E4-4EA0-A5AC-FD02E44C1525}"/>
              </a:ext>
            </a:extLst>
          </p:cNvPr>
          <p:cNvSpPr>
            <a:spLocks noGrp="1"/>
          </p:cNvSpPr>
          <p:nvPr>
            <p:ph type="body" sz="quarter" idx="16" hasCustomPrompt="1"/>
          </p:nvPr>
        </p:nvSpPr>
        <p:spPr>
          <a:xfrm>
            <a:off x="502920" y="4616896"/>
            <a:ext cx="8138160" cy="170816"/>
          </a:xfrm>
          <a:prstGeom prst="rect">
            <a:avLst/>
          </a:prstGeom>
        </p:spPr>
        <p:txBody>
          <a:bodyPr wrap="square" anchor="b" anchorCtr="0">
            <a:spAutoFit/>
          </a:bodyPr>
          <a:lstStyle>
            <a:lvl1pPr>
              <a:lnSpc>
                <a:spcPct val="90000"/>
              </a:lnSpc>
              <a:spcBef>
                <a:spcPts val="200"/>
              </a:spcBef>
              <a:defRPr sz="900" b="0">
                <a:solidFill>
                  <a:schemeClr val="tx1">
                    <a:lumMod val="65000"/>
                    <a:lumOff val="35000"/>
                  </a:schemeClr>
                </a:solidFill>
                <a:latin typeface="+mn-lt"/>
                <a:cs typeface="Calibri" panose="020F0502020204030204" pitchFamily="34" charset="0"/>
              </a:defRPr>
            </a:lvl1pPr>
          </a:lstStyle>
          <a:p>
            <a:pPr lvl="0"/>
            <a:r>
              <a:rPr lang="en-US"/>
              <a:t>Add footnote, source here</a:t>
            </a:r>
          </a:p>
        </p:txBody>
      </p:sp>
      <p:sp>
        <p:nvSpPr>
          <p:cNvPr id="2" name="Date Placeholder 1">
            <a:extLst>
              <a:ext uri="{FF2B5EF4-FFF2-40B4-BE49-F238E27FC236}">
                <a16:creationId xmlns:a16="http://schemas.microsoft.com/office/drawing/2014/main" id="{EF5B618A-6049-4E77-8B47-B663F8F6D9D3}"/>
              </a:ext>
            </a:extLst>
          </p:cNvPr>
          <p:cNvSpPr>
            <a:spLocks noGrp="1"/>
          </p:cNvSpPr>
          <p:nvPr>
            <p:ph type="dt" sz="half" idx="23"/>
          </p:nvPr>
        </p:nvSpPr>
        <p:spPr/>
        <p:txBody>
          <a:bodyPr/>
          <a:lstStyle/>
          <a:p>
            <a:endParaRPr lang="en-IN" sz="1000"/>
          </a:p>
        </p:txBody>
      </p:sp>
      <p:sp>
        <p:nvSpPr>
          <p:cNvPr id="3" name="Footer Placeholder 2">
            <a:extLst>
              <a:ext uri="{FF2B5EF4-FFF2-40B4-BE49-F238E27FC236}">
                <a16:creationId xmlns:a16="http://schemas.microsoft.com/office/drawing/2014/main" id="{18329F5C-C602-4003-A248-FBD1A593F3FA}"/>
              </a:ext>
            </a:extLst>
          </p:cNvPr>
          <p:cNvSpPr>
            <a:spLocks noGrp="1"/>
          </p:cNvSpPr>
          <p:nvPr>
            <p:ph type="ftr" sz="quarter" idx="24"/>
          </p:nvPr>
        </p:nvSpPr>
        <p:spPr/>
        <p:txBody>
          <a:bodyPr/>
          <a:lstStyle/>
          <a:p>
            <a:r>
              <a:rPr lang="en-US" dirty="0"/>
              <a:t>ADD-140731-USA-EN |</a:t>
            </a:r>
          </a:p>
        </p:txBody>
      </p:sp>
      <p:sp>
        <p:nvSpPr>
          <p:cNvPr id="4" name="Slide Number Placeholder 3">
            <a:extLst>
              <a:ext uri="{FF2B5EF4-FFF2-40B4-BE49-F238E27FC236}">
                <a16:creationId xmlns:a16="http://schemas.microsoft.com/office/drawing/2014/main" id="{D9E4B2B4-7F75-4E87-8862-5D7D581B920C}"/>
              </a:ext>
            </a:extLst>
          </p:cNvPr>
          <p:cNvSpPr>
            <a:spLocks noGrp="1"/>
          </p:cNvSpPr>
          <p:nvPr>
            <p:ph type="sldNum" sz="quarter" idx="25"/>
          </p:nvPr>
        </p:nvSpPr>
        <p:spPr/>
        <p:txBody>
          <a:bodyPr/>
          <a:lstStyle/>
          <a:p>
            <a:pPr>
              <a:defRPr/>
            </a:pPr>
            <a:r>
              <a:rPr lang="en-IN"/>
              <a:t>|    </a:t>
            </a:r>
            <a:fld id="{7B2119CD-3B2D-4CEB-B404-D2E3F8CD6D69}" type="slidenum">
              <a:rPr lang="en-IN" smtClean="0"/>
              <a:pPr>
                <a:defRPr/>
              </a:pPr>
              <a:t>‹#›</a:t>
            </a:fld>
            <a:endParaRPr lang="en-IN"/>
          </a:p>
        </p:txBody>
      </p:sp>
      <p:sp>
        <p:nvSpPr>
          <p:cNvPr id="5" name="Title 4">
            <a:extLst>
              <a:ext uri="{FF2B5EF4-FFF2-40B4-BE49-F238E27FC236}">
                <a16:creationId xmlns:a16="http://schemas.microsoft.com/office/drawing/2014/main" id="{BEA11DCE-8664-4326-8985-61E062BDC9EE}"/>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1536803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ntent_CALIBRI SUBHEAD O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4320"/>
            <a:ext cx="8138160" cy="685800"/>
          </a:xfrm>
        </p:spPr>
        <p:txBody>
          <a:bodyPr/>
          <a:lstStyle>
            <a:lvl1pPr>
              <a:defRPr cap="none" baseline="0"/>
            </a:lvl1pPr>
          </a:lstStyle>
          <a:p>
            <a:r>
              <a:rPr lang="en-US"/>
              <a:t>Click to edit master title style</a:t>
            </a:r>
          </a:p>
        </p:txBody>
      </p:sp>
      <p:sp>
        <p:nvSpPr>
          <p:cNvPr id="3" name="Content Placeholder 2"/>
          <p:cNvSpPr>
            <a:spLocks noGrp="1"/>
          </p:cNvSpPr>
          <p:nvPr>
            <p:ph sz="half" idx="1" hasCustomPrompt="1"/>
          </p:nvPr>
        </p:nvSpPr>
        <p:spPr>
          <a:xfrm>
            <a:off x="502920" y="1312862"/>
            <a:ext cx="3817620" cy="3350577"/>
          </a:xfrm>
        </p:spPr>
        <p:txBody>
          <a:bodyPr/>
          <a:lstStyle>
            <a:lvl1pPr>
              <a:spcBef>
                <a:spcPts val="600"/>
              </a:spcBef>
              <a:defRPr sz="1800" b="1">
                <a:solidFill>
                  <a:schemeClr val="accent5"/>
                </a:solidFill>
                <a:latin typeface="Calibri" panose="020F0502020204030204" pitchFamily="34" charset="0"/>
                <a:cs typeface="Calibri" panose="020F0502020204030204" pitchFamily="34" charset="0"/>
              </a:defRPr>
            </a:lvl1pPr>
            <a:lvl2pPr>
              <a:spcBef>
                <a:spcPts val="600"/>
              </a:spcBef>
              <a:defRPr sz="1600"/>
            </a:lvl2pPr>
            <a:lvl3pPr>
              <a:spcBef>
                <a:spcPts val="600"/>
              </a:spcBef>
              <a:defRPr sz="1400"/>
            </a:lvl3pPr>
            <a:lvl4pPr>
              <a:spcBef>
                <a:spcPts val="600"/>
              </a:spcBef>
              <a:defRPr sz="1200"/>
            </a:lvl4pPr>
            <a:lvl5pPr>
              <a:spcBef>
                <a:spcPts val="600"/>
              </a:spcBef>
              <a:defRPr sz="1200"/>
            </a:lvl5pPr>
            <a:lvl6pPr>
              <a:defRPr sz="1800"/>
            </a:lvl6pPr>
            <a:lvl7pPr>
              <a:defRPr sz="1800"/>
            </a:lvl7pPr>
            <a:lvl8pPr>
              <a:defRPr sz="1800"/>
            </a:lvl8pPr>
            <a:lvl9pPr>
              <a:defRPr sz="180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Content Placeholder 3"/>
          <p:cNvSpPr>
            <a:spLocks noGrp="1"/>
          </p:cNvSpPr>
          <p:nvPr>
            <p:ph sz="half" idx="2" hasCustomPrompt="1"/>
          </p:nvPr>
        </p:nvSpPr>
        <p:spPr>
          <a:xfrm>
            <a:off x="4823460" y="1312862"/>
            <a:ext cx="3817620" cy="3350577"/>
          </a:xfrm>
        </p:spPr>
        <p:txBody>
          <a:bodyPr/>
          <a:lstStyle>
            <a:lvl1pPr>
              <a:spcBef>
                <a:spcPts val="600"/>
              </a:spcBef>
              <a:defRPr lang="en-US" sz="1800" b="1" kern="1200" smtClean="0">
                <a:solidFill>
                  <a:schemeClr val="accent5"/>
                </a:solidFill>
                <a:latin typeface="Calibri" panose="020F0502020204030204" pitchFamily="34" charset="0"/>
                <a:ea typeface="+mn-ea"/>
                <a:cs typeface="Calibri" panose="020F0502020204030204" pitchFamily="34" charset="0"/>
              </a:defRPr>
            </a:lvl1pPr>
            <a:lvl2pPr>
              <a:spcBef>
                <a:spcPts val="600"/>
              </a:spcBef>
              <a:defRPr sz="1600"/>
            </a:lvl2pPr>
            <a:lvl3pPr>
              <a:spcBef>
                <a:spcPts val="600"/>
              </a:spcBef>
              <a:defRPr sz="1400"/>
            </a:lvl3pPr>
            <a:lvl4pPr>
              <a:spcBef>
                <a:spcPts val="600"/>
              </a:spcBef>
              <a:defRPr sz="1200"/>
            </a:lvl4pPr>
            <a:lvl5pPr>
              <a:spcBef>
                <a:spcPts val="600"/>
              </a:spcBef>
              <a:defRPr sz="1200"/>
            </a:lvl5pPr>
            <a:lvl6pPr>
              <a:defRPr sz="1800"/>
            </a:lvl6pPr>
            <a:lvl7pPr>
              <a:defRPr sz="1800"/>
            </a:lvl7pPr>
            <a:lvl8pPr>
              <a:defRPr sz="1800"/>
            </a:lvl8pPr>
            <a:lvl9pPr>
              <a:defRPr sz="18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8" name="Date Placeholder 7">
            <a:extLst>
              <a:ext uri="{FF2B5EF4-FFF2-40B4-BE49-F238E27FC236}">
                <a16:creationId xmlns:a16="http://schemas.microsoft.com/office/drawing/2014/main" id="{B0BE62AA-5B56-5247-A32C-D3E58FCC4C8A}"/>
              </a:ext>
            </a:extLst>
          </p:cNvPr>
          <p:cNvSpPr>
            <a:spLocks noGrp="1"/>
          </p:cNvSpPr>
          <p:nvPr>
            <p:ph type="dt" sz="half" idx="10"/>
          </p:nvPr>
        </p:nvSpPr>
        <p:spPr/>
        <p:txBody>
          <a:bodyPr/>
          <a:lstStyle/>
          <a:p>
            <a:endParaRPr lang="en-US">
              <a:solidFill>
                <a:srgbClr val="000000"/>
              </a:solidFill>
            </a:endParaRPr>
          </a:p>
        </p:txBody>
      </p:sp>
      <p:sp>
        <p:nvSpPr>
          <p:cNvPr id="9" name="Footer Placeholder 8">
            <a:extLst>
              <a:ext uri="{FF2B5EF4-FFF2-40B4-BE49-F238E27FC236}">
                <a16:creationId xmlns:a16="http://schemas.microsoft.com/office/drawing/2014/main" id="{79E22708-87EE-AD43-9CA0-E38F46F6E98B}"/>
              </a:ext>
            </a:extLst>
          </p:cNvPr>
          <p:cNvSpPr>
            <a:spLocks noGrp="1"/>
          </p:cNvSpPr>
          <p:nvPr>
            <p:ph type="ftr" sz="quarter" idx="11"/>
          </p:nvPr>
        </p:nvSpPr>
        <p:spPr/>
        <p:txBody>
          <a:bodyPr/>
          <a:lstStyle/>
          <a:p>
            <a:r>
              <a:rPr lang="en-US" dirty="0"/>
              <a:t>ADD-140731-USA-EN |</a:t>
            </a:r>
          </a:p>
        </p:txBody>
      </p:sp>
      <p:sp>
        <p:nvSpPr>
          <p:cNvPr id="10" name="Slide Number Placeholder 9">
            <a:extLst>
              <a:ext uri="{FF2B5EF4-FFF2-40B4-BE49-F238E27FC236}">
                <a16:creationId xmlns:a16="http://schemas.microsoft.com/office/drawing/2014/main" id="{5555117D-5E67-8746-A38B-A3F6EE901D28}"/>
              </a:ext>
            </a:extLst>
          </p:cNvPr>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631211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ull Page Table + Header">
    <p:spTree>
      <p:nvGrpSpPr>
        <p:cNvPr id="1" name=""/>
        <p:cNvGrpSpPr/>
        <p:nvPr/>
      </p:nvGrpSpPr>
      <p:grpSpPr>
        <a:xfrm>
          <a:off x="0" y="0"/>
          <a:ext cx="0" cy="0"/>
          <a:chOff x="0" y="0"/>
          <a:chExt cx="0" cy="0"/>
        </a:xfrm>
      </p:grpSpPr>
      <p:sp>
        <p:nvSpPr>
          <p:cNvPr id="13" name="Text Placeholder 9">
            <a:extLst>
              <a:ext uri="{FF2B5EF4-FFF2-40B4-BE49-F238E27FC236}">
                <a16:creationId xmlns:a16="http://schemas.microsoft.com/office/drawing/2014/main" id="{E4099E12-93CF-4238-950D-B699BBED1B97}"/>
              </a:ext>
            </a:extLst>
          </p:cNvPr>
          <p:cNvSpPr>
            <a:spLocks noGrp="1"/>
          </p:cNvSpPr>
          <p:nvPr>
            <p:ph type="body" sz="quarter" idx="10" hasCustomPrompt="1"/>
          </p:nvPr>
        </p:nvSpPr>
        <p:spPr>
          <a:xfrm>
            <a:off x="502921" y="266700"/>
            <a:ext cx="5241925" cy="261610"/>
          </a:xfrm>
          <a:prstGeom prst="rect">
            <a:avLst/>
          </a:prstGeom>
        </p:spPr>
        <p:txBody>
          <a:bodyPr>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 REGULAR</a:t>
            </a:r>
          </a:p>
        </p:txBody>
      </p:sp>
      <p:sp>
        <p:nvSpPr>
          <p:cNvPr id="16" name="Text Placeholder 4">
            <a:extLst>
              <a:ext uri="{FF2B5EF4-FFF2-40B4-BE49-F238E27FC236}">
                <a16:creationId xmlns:a16="http://schemas.microsoft.com/office/drawing/2014/main" id="{2FAF8700-F002-4A2F-B04A-6FE90BE6FD35}"/>
              </a:ext>
            </a:extLst>
          </p:cNvPr>
          <p:cNvSpPr>
            <a:spLocks noGrp="1"/>
          </p:cNvSpPr>
          <p:nvPr>
            <p:ph type="body" sz="quarter" idx="20" hasCustomPrompt="1"/>
          </p:nvPr>
        </p:nvSpPr>
        <p:spPr>
          <a:xfrm>
            <a:off x="497711" y="1097957"/>
            <a:ext cx="8138160" cy="274320"/>
          </a:xfrm>
          <a:prstGeom prst="rect">
            <a:avLst/>
          </a:prstGeom>
        </p:spPr>
        <p:txBody>
          <a:bodyPr>
            <a:noAutofit/>
          </a:bodyPr>
          <a:lstStyle>
            <a:lvl1pPr>
              <a:defRPr sz="1800" b="1" cap="all" baseline="0">
                <a:solidFill>
                  <a:schemeClr val="accent3"/>
                </a:solidFill>
                <a:latin typeface="+mn-lt"/>
              </a:defRPr>
            </a:lvl1pPr>
          </a:lstStyle>
          <a:p>
            <a:pPr lvl="0"/>
            <a:r>
              <a:rPr lang="en-US"/>
              <a:t>CLICK TO EDIT table TITLE, CALIBRI, 18PT, BOLD</a:t>
            </a:r>
          </a:p>
        </p:txBody>
      </p:sp>
      <p:sp>
        <p:nvSpPr>
          <p:cNvPr id="17" name="Text Placeholder 4">
            <a:extLst>
              <a:ext uri="{FF2B5EF4-FFF2-40B4-BE49-F238E27FC236}">
                <a16:creationId xmlns:a16="http://schemas.microsoft.com/office/drawing/2014/main" id="{CBF897FA-2891-4141-ADA3-1B87FB5BC58E}"/>
              </a:ext>
            </a:extLst>
          </p:cNvPr>
          <p:cNvSpPr>
            <a:spLocks noGrp="1"/>
          </p:cNvSpPr>
          <p:nvPr>
            <p:ph type="body" sz="quarter" idx="21" hasCustomPrompt="1"/>
          </p:nvPr>
        </p:nvSpPr>
        <p:spPr>
          <a:xfrm>
            <a:off x="497710" y="1369506"/>
            <a:ext cx="8138160" cy="274320"/>
          </a:xfrm>
        </p:spPr>
        <p:txBody>
          <a:bodyPr>
            <a:noAutofit/>
          </a:bodyPr>
          <a:lstStyle>
            <a:lvl1pPr>
              <a:defRPr sz="1400"/>
            </a:lvl1pPr>
          </a:lstStyle>
          <a:p>
            <a:pPr lvl="0"/>
            <a:r>
              <a:rPr lang="en-US"/>
              <a:t>Second level for table subtitle</a:t>
            </a:r>
          </a:p>
        </p:txBody>
      </p:sp>
      <p:sp>
        <p:nvSpPr>
          <p:cNvPr id="18" name="Table Placeholder 4">
            <a:extLst>
              <a:ext uri="{FF2B5EF4-FFF2-40B4-BE49-F238E27FC236}">
                <a16:creationId xmlns:a16="http://schemas.microsoft.com/office/drawing/2014/main" id="{2EA10139-92DE-45F7-A9D8-ABD6CC72C084}"/>
              </a:ext>
            </a:extLst>
          </p:cNvPr>
          <p:cNvSpPr>
            <a:spLocks noGrp="1"/>
          </p:cNvSpPr>
          <p:nvPr>
            <p:ph type="tbl" sz="quarter" idx="22"/>
          </p:nvPr>
        </p:nvSpPr>
        <p:spPr>
          <a:xfrm>
            <a:off x="502920" y="1714500"/>
            <a:ext cx="8150990" cy="2743200"/>
          </a:xfrm>
        </p:spPr>
        <p:txBody>
          <a:bodyPr anchor="ctr"/>
          <a:lstStyle>
            <a:lvl1pPr algn="ctr">
              <a:defRPr>
                <a:latin typeface="+mn-lt"/>
              </a:defRPr>
            </a:lvl1pPr>
          </a:lstStyle>
          <a:p>
            <a:r>
              <a:rPr lang="en-US"/>
              <a:t>Click icon to add table</a:t>
            </a:r>
          </a:p>
        </p:txBody>
      </p:sp>
      <p:sp>
        <p:nvSpPr>
          <p:cNvPr id="19" name="Text Placeholder 7">
            <a:extLst>
              <a:ext uri="{FF2B5EF4-FFF2-40B4-BE49-F238E27FC236}">
                <a16:creationId xmlns:a16="http://schemas.microsoft.com/office/drawing/2014/main" id="{347BBFB3-3E66-4180-AF12-56CA7F755311}"/>
              </a:ext>
            </a:extLst>
          </p:cNvPr>
          <p:cNvSpPr>
            <a:spLocks noGrp="1"/>
          </p:cNvSpPr>
          <p:nvPr>
            <p:ph type="body" sz="quarter" idx="16" hasCustomPrompt="1"/>
          </p:nvPr>
        </p:nvSpPr>
        <p:spPr>
          <a:xfrm>
            <a:off x="502920" y="4616896"/>
            <a:ext cx="8138160" cy="170816"/>
          </a:xfrm>
          <a:prstGeom prst="rect">
            <a:avLst/>
          </a:prstGeom>
        </p:spPr>
        <p:txBody>
          <a:bodyPr wrap="square" anchor="b" anchorCtr="0">
            <a:spAutoFit/>
          </a:bodyPr>
          <a:lstStyle>
            <a:lvl1pPr>
              <a:lnSpc>
                <a:spcPct val="90000"/>
              </a:lnSpc>
              <a:spcBef>
                <a:spcPts val="200"/>
              </a:spcBef>
              <a:defRPr sz="900" b="0">
                <a:solidFill>
                  <a:schemeClr val="tx1">
                    <a:lumMod val="65000"/>
                    <a:lumOff val="35000"/>
                  </a:schemeClr>
                </a:solidFill>
                <a:latin typeface="+mn-lt"/>
                <a:cs typeface="Calibri" panose="020F0502020204030204" pitchFamily="34" charset="0"/>
              </a:defRPr>
            </a:lvl1pPr>
          </a:lstStyle>
          <a:p>
            <a:pPr lvl="0"/>
            <a:r>
              <a:rPr lang="en-US"/>
              <a:t>Add footnote, source here</a:t>
            </a:r>
          </a:p>
        </p:txBody>
      </p:sp>
      <p:sp>
        <p:nvSpPr>
          <p:cNvPr id="2" name="Date Placeholder 1">
            <a:extLst>
              <a:ext uri="{FF2B5EF4-FFF2-40B4-BE49-F238E27FC236}">
                <a16:creationId xmlns:a16="http://schemas.microsoft.com/office/drawing/2014/main" id="{CF425386-4522-4D5D-9211-93929D98852A}"/>
              </a:ext>
            </a:extLst>
          </p:cNvPr>
          <p:cNvSpPr>
            <a:spLocks noGrp="1"/>
          </p:cNvSpPr>
          <p:nvPr>
            <p:ph type="dt" sz="half" idx="23"/>
          </p:nvPr>
        </p:nvSpPr>
        <p:spPr/>
        <p:txBody>
          <a:bodyPr/>
          <a:lstStyle/>
          <a:p>
            <a:endParaRPr lang="en-IN" sz="1000"/>
          </a:p>
        </p:txBody>
      </p:sp>
      <p:sp>
        <p:nvSpPr>
          <p:cNvPr id="3" name="Footer Placeholder 2">
            <a:extLst>
              <a:ext uri="{FF2B5EF4-FFF2-40B4-BE49-F238E27FC236}">
                <a16:creationId xmlns:a16="http://schemas.microsoft.com/office/drawing/2014/main" id="{A7A5B2D3-EF1F-4AF0-A400-BD1244B66DDD}"/>
              </a:ext>
            </a:extLst>
          </p:cNvPr>
          <p:cNvSpPr>
            <a:spLocks noGrp="1"/>
          </p:cNvSpPr>
          <p:nvPr>
            <p:ph type="ftr" sz="quarter" idx="24"/>
          </p:nvPr>
        </p:nvSpPr>
        <p:spPr/>
        <p:txBody>
          <a:bodyPr/>
          <a:lstStyle/>
          <a:p>
            <a:r>
              <a:rPr lang="en-US" dirty="0"/>
              <a:t>ADD-140731-USA-EN |</a:t>
            </a:r>
          </a:p>
        </p:txBody>
      </p:sp>
      <p:sp>
        <p:nvSpPr>
          <p:cNvPr id="4" name="Slide Number Placeholder 3">
            <a:extLst>
              <a:ext uri="{FF2B5EF4-FFF2-40B4-BE49-F238E27FC236}">
                <a16:creationId xmlns:a16="http://schemas.microsoft.com/office/drawing/2014/main" id="{FED589F5-F7E3-41CF-8F7C-621738D3FEC7}"/>
              </a:ext>
            </a:extLst>
          </p:cNvPr>
          <p:cNvSpPr>
            <a:spLocks noGrp="1"/>
          </p:cNvSpPr>
          <p:nvPr>
            <p:ph type="sldNum" sz="quarter" idx="25"/>
          </p:nvPr>
        </p:nvSpPr>
        <p:spPr/>
        <p:txBody>
          <a:bodyPr/>
          <a:lstStyle/>
          <a:p>
            <a:pPr>
              <a:defRPr/>
            </a:pPr>
            <a:r>
              <a:rPr lang="en-IN"/>
              <a:t>|    </a:t>
            </a:r>
            <a:fld id="{7B2119CD-3B2D-4CEB-B404-D2E3F8CD6D69}" type="slidenum">
              <a:rPr lang="en-IN" smtClean="0"/>
              <a:pPr>
                <a:defRPr/>
              </a:pPr>
              <a:t>‹#›</a:t>
            </a:fld>
            <a:endParaRPr lang="en-IN"/>
          </a:p>
        </p:txBody>
      </p:sp>
      <p:sp>
        <p:nvSpPr>
          <p:cNvPr id="5" name="Title 4">
            <a:extLst>
              <a:ext uri="{FF2B5EF4-FFF2-40B4-BE49-F238E27FC236}">
                <a16:creationId xmlns:a16="http://schemas.microsoft.com/office/drawing/2014/main" id="{1EED51D9-1725-4896-989F-846C081FB7C5}"/>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26263420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C2773AC-CB5F-4692-8614-145FCB812285}"/>
              </a:ext>
            </a:extLst>
          </p:cNvPr>
          <p:cNvSpPr>
            <a:spLocks noGrp="1"/>
          </p:cNvSpPr>
          <p:nvPr>
            <p:ph type="body" sz="quarter" idx="10" hasCustomPrompt="1"/>
          </p:nvPr>
        </p:nvSpPr>
        <p:spPr>
          <a:xfrm>
            <a:off x="502921" y="266700"/>
            <a:ext cx="5241925" cy="261610"/>
          </a:xfrm>
          <a:prstGeom prst="rect">
            <a:avLst/>
          </a:prstGeom>
        </p:spPr>
        <p:txBody>
          <a:bodyPr>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 REGULAR</a:t>
            </a:r>
          </a:p>
        </p:txBody>
      </p:sp>
      <p:sp>
        <p:nvSpPr>
          <p:cNvPr id="2" name="Date Placeholder 1">
            <a:extLst>
              <a:ext uri="{FF2B5EF4-FFF2-40B4-BE49-F238E27FC236}">
                <a16:creationId xmlns:a16="http://schemas.microsoft.com/office/drawing/2014/main" id="{C36EC74A-EB3C-4A79-B805-BAEBE962068F}"/>
              </a:ext>
            </a:extLst>
          </p:cNvPr>
          <p:cNvSpPr>
            <a:spLocks noGrp="1"/>
          </p:cNvSpPr>
          <p:nvPr>
            <p:ph type="dt" sz="half" idx="11"/>
          </p:nvPr>
        </p:nvSpPr>
        <p:spPr/>
        <p:txBody>
          <a:bodyPr/>
          <a:lstStyle/>
          <a:p>
            <a:endParaRPr lang="en-IN" sz="1000"/>
          </a:p>
        </p:txBody>
      </p:sp>
      <p:sp>
        <p:nvSpPr>
          <p:cNvPr id="3" name="Footer Placeholder 2">
            <a:extLst>
              <a:ext uri="{FF2B5EF4-FFF2-40B4-BE49-F238E27FC236}">
                <a16:creationId xmlns:a16="http://schemas.microsoft.com/office/drawing/2014/main" id="{A6B60F0B-5F67-41D7-A971-610D044D9CBA}"/>
              </a:ext>
            </a:extLst>
          </p:cNvPr>
          <p:cNvSpPr>
            <a:spLocks noGrp="1"/>
          </p:cNvSpPr>
          <p:nvPr>
            <p:ph type="ftr" sz="quarter" idx="12"/>
          </p:nvPr>
        </p:nvSpPr>
        <p:spPr/>
        <p:txBody>
          <a:bodyPr/>
          <a:lstStyle/>
          <a:p>
            <a:r>
              <a:rPr lang="en-US" dirty="0"/>
              <a:t>ADD-140731-USA-EN |</a:t>
            </a:r>
          </a:p>
        </p:txBody>
      </p:sp>
      <p:sp>
        <p:nvSpPr>
          <p:cNvPr id="4" name="Slide Number Placeholder 3">
            <a:extLst>
              <a:ext uri="{FF2B5EF4-FFF2-40B4-BE49-F238E27FC236}">
                <a16:creationId xmlns:a16="http://schemas.microsoft.com/office/drawing/2014/main" id="{A37C77F0-1BB4-44BE-BED5-A3639A3D4E0D}"/>
              </a:ext>
            </a:extLst>
          </p:cNvPr>
          <p:cNvSpPr>
            <a:spLocks noGrp="1"/>
          </p:cNvSpPr>
          <p:nvPr>
            <p:ph type="sldNum" sz="quarter" idx="13"/>
          </p:nvPr>
        </p:nvSpPr>
        <p:spPr/>
        <p:txBody>
          <a:bodyPr/>
          <a:lstStyle/>
          <a:p>
            <a:pPr>
              <a:defRPr/>
            </a:pPr>
            <a:r>
              <a:rPr lang="en-IN"/>
              <a:t>|    </a:t>
            </a:r>
            <a:fld id="{7B2119CD-3B2D-4CEB-B404-D2E3F8CD6D69}" type="slidenum">
              <a:rPr lang="en-IN" smtClean="0"/>
              <a:pPr>
                <a:defRPr/>
              </a:pPr>
              <a:t>‹#›</a:t>
            </a:fld>
            <a:endParaRPr lang="en-IN"/>
          </a:p>
        </p:txBody>
      </p:sp>
      <p:sp>
        <p:nvSpPr>
          <p:cNvPr id="5" name="Title 4">
            <a:extLst>
              <a:ext uri="{FF2B5EF4-FFF2-40B4-BE49-F238E27FC236}">
                <a16:creationId xmlns:a16="http://schemas.microsoft.com/office/drawing/2014/main" id="{6D1576A3-4870-452E-8918-257FFD67A270}"/>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2048395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3DBA7A-615A-4795-9D1F-CBEA40579490}"/>
              </a:ext>
            </a:extLst>
          </p:cNvPr>
          <p:cNvSpPr>
            <a:spLocks noGrp="1"/>
          </p:cNvSpPr>
          <p:nvPr>
            <p:ph type="dt" sz="half" idx="10"/>
          </p:nvPr>
        </p:nvSpPr>
        <p:spPr/>
        <p:txBody>
          <a:bodyPr/>
          <a:lstStyle/>
          <a:p>
            <a:endParaRPr lang="en-IN" sz="1000"/>
          </a:p>
        </p:txBody>
      </p:sp>
      <p:sp>
        <p:nvSpPr>
          <p:cNvPr id="3" name="Footer Placeholder 2">
            <a:extLst>
              <a:ext uri="{FF2B5EF4-FFF2-40B4-BE49-F238E27FC236}">
                <a16:creationId xmlns:a16="http://schemas.microsoft.com/office/drawing/2014/main" id="{40EAF083-57BC-43BA-8BC3-AA8E97301677}"/>
              </a:ext>
            </a:extLst>
          </p:cNvPr>
          <p:cNvSpPr>
            <a:spLocks noGrp="1"/>
          </p:cNvSpPr>
          <p:nvPr>
            <p:ph type="ftr" sz="quarter" idx="11"/>
          </p:nvPr>
        </p:nvSpPr>
        <p:spPr/>
        <p:txBody>
          <a:bodyPr/>
          <a:lstStyle/>
          <a:p>
            <a:r>
              <a:rPr lang="en-US" dirty="0"/>
              <a:t>ADD-140731-USA-EN |</a:t>
            </a:r>
          </a:p>
        </p:txBody>
      </p:sp>
      <p:sp>
        <p:nvSpPr>
          <p:cNvPr id="4" name="Slide Number Placeholder 3">
            <a:extLst>
              <a:ext uri="{FF2B5EF4-FFF2-40B4-BE49-F238E27FC236}">
                <a16:creationId xmlns:a16="http://schemas.microsoft.com/office/drawing/2014/main" id="{52E3E5D6-5F31-4655-AD32-E56F89E36374}"/>
              </a:ext>
            </a:extLst>
          </p:cNvPr>
          <p:cNvSpPr>
            <a:spLocks noGrp="1"/>
          </p:cNvSpPr>
          <p:nvPr>
            <p:ph type="sldNum" sz="quarter" idx="12"/>
          </p:nvPr>
        </p:nvSpPr>
        <p:spPr/>
        <p:txBody>
          <a:bodyPr/>
          <a:lstStyle/>
          <a:p>
            <a:pPr>
              <a:defRPr/>
            </a:pPr>
            <a:r>
              <a:rPr lang="en-IN"/>
              <a:t>|    </a:t>
            </a:r>
            <a:fld id="{7B2119CD-3B2D-4CEB-B404-D2E3F8CD6D69}" type="slidenum">
              <a:rPr lang="en-IN" smtClean="0"/>
              <a:pPr>
                <a:defRPr/>
              </a:pPr>
              <a:t>‹#›</a:t>
            </a:fld>
            <a:endParaRPr lang="en-IN"/>
          </a:p>
        </p:txBody>
      </p:sp>
    </p:spTree>
    <p:extLst>
      <p:ext uri="{BB962C8B-B14F-4D97-AF65-F5344CB8AC3E}">
        <p14:creationId xmlns:p14="http://schemas.microsoft.com/office/powerpoint/2010/main" val="25134879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losing Slide White">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9D5804C8-119A-4621-B885-F0B59F0C23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0338" y="1064196"/>
            <a:ext cx="2753140" cy="2998956"/>
          </a:xfrm>
          <a:prstGeom prst="rect">
            <a:avLst/>
          </a:prstGeom>
        </p:spPr>
      </p:pic>
    </p:spTree>
    <p:extLst>
      <p:ext uri="{BB962C8B-B14F-4D97-AF65-F5344CB8AC3E}">
        <p14:creationId xmlns:p14="http://schemas.microsoft.com/office/powerpoint/2010/main" val="14413718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losing Slide LTTF White">
    <p:spTree>
      <p:nvGrpSpPr>
        <p:cNvPr id="1" name=""/>
        <p:cNvGrpSpPr/>
        <p:nvPr/>
      </p:nvGrpSpPr>
      <p:grpSpPr>
        <a:xfrm>
          <a:off x="0" y="0"/>
          <a:ext cx="0" cy="0"/>
          <a:chOff x="0" y="0"/>
          <a:chExt cx="0" cy="0"/>
        </a:xfrm>
      </p:grpSpPr>
      <p:pic>
        <p:nvPicPr>
          <p:cNvPr id="2" name="Picture 1" descr="A picture containing object, clock&#10;&#10;Description automatically generated">
            <a:extLst>
              <a:ext uri="{FF2B5EF4-FFF2-40B4-BE49-F238E27FC236}">
                <a16:creationId xmlns:a16="http://schemas.microsoft.com/office/drawing/2014/main" id="{CA73EC50-27B9-4304-8A26-2A1CE79D62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6510" y="393405"/>
            <a:ext cx="4735158" cy="4359352"/>
          </a:xfrm>
          <a:prstGeom prst="rect">
            <a:avLst/>
          </a:prstGeom>
        </p:spPr>
      </p:pic>
    </p:spTree>
    <p:extLst>
      <p:ext uri="{BB962C8B-B14F-4D97-AF65-F5344CB8AC3E}">
        <p14:creationId xmlns:p14="http://schemas.microsoft.com/office/powerpoint/2010/main" val="33932481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19" y="2330054"/>
            <a:ext cx="8138161" cy="1234440"/>
          </a:xfrm>
        </p:spPr>
        <p:txBody>
          <a:bodyPr/>
          <a:lstStyle>
            <a:lvl1pPr algn="l">
              <a:lnSpc>
                <a:spcPct val="90000"/>
              </a:lnSpc>
              <a:defRPr sz="4400" b="0" cap="none" spc="0" baseline="0">
                <a:solidFill>
                  <a:schemeClr val="bg1"/>
                </a:solidFill>
                <a:latin typeface="+mn-lt"/>
              </a:defRPr>
            </a:lvl1pPr>
          </a:lstStyle>
          <a:p>
            <a:r>
              <a:rPr lang="en-US"/>
              <a:t>Click to edit master title style</a:t>
            </a:r>
          </a:p>
        </p:txBody>
      </p:sp>
      <p:sp>
        <p:nvSpPr>
          <p:cNvPr id="3" name="Subtitle 2"/>
          <p:cNvSpPr>
            <a:spLocks noGrp="1"/>
          </p:cNvSpPr>
          <p:nvPr>
            <p:ph type="subTitle" idx="1" hasCustomPrompt="1"/>
          </p:nvPr>
        </p:nvSpPr>
        <p:spPr bwMode="gray">
          <a:xfrm>
            <a:off x="502920" y="1749981"/>
            <a:ext cx="8138160" cy="480060"/>
          </a:xfrm>
        </p:spPr>
        <p:txBody>
          <a:bodyPr rIns="0" bIns="0" anchor="b" anchorCtr="0"/>
          <a:lstStyle>
            <a:lvl1pPr marL="0" indent="0" algn="l">
              <a:lnSpc>
                <a:spcPct val="100000"/>
              </a:lnSpc>
              <a:buNone/>
              <a:defRPr sz="1800" b="1" cap="all" spc="113" baseline="0">
                <a:solidFill>
                  <a:schemeClr val="bg1"/>
                </a:solidFill>
                <a:latin typeface="Calibri" panose="020F0502020204030204" pitchFamily="34" charset="0"/>
                <a:cs typeface="Calibri" panose="020F050202020403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bwMode="gray">
          <a:xfrm>
            <a:off x="502920" y="3701654"/>
            <a:ext cx="4846320" cy="480060"/>
          </a:xfrm>
        </p:spPr>
        <p:txBody>
          <a:bodyPr/>
          <a:lstStyle>
            <a:lvl1pPr>
              <a:defRPr sz="1400" b="0" i="0">
                <a:solidFill>
                  <a:schemeClr val="bg1"/>
                </a:solidFill>
                <a:latin typeface="+mn-lt"/>
              </a:defRPr>
            </a:lvl1pPr>
          </a:lstStyle>
          <a:p>
            <a:pPr lvl="0"/>
            <a:r>
              <a:rPr lang="en-US"/>
              <a:t>Click to edit date</a:t>
            </a:r>
          </a:p>
        </p:txBody>
      </p:sp>
      <p:pic>
        <p:nvPicPr>
          <p:cNvPr id="7" name="Picture 6" descr="A_symbol_wordm_below_w_rgb-01.png">
            <a:extLst>
              <a:ext uri="{FF2B5EF4-FFF2-40B4-BE49-F238E27FC236}">
                <a16:creationId xmlns:a16="http://schemas.microsoft.com/office/drawing/2014/main" id="{9E010671-E31C-9E4C-8544-E8E1B034989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7472" y="137160"/>
            <a:ext cx="1188720" cy="1302056"/>
          </a:xfrm>
          <a:prstGeom prst="rect">
            <a:avLst/>
          </a:prstGeom>
        </p:spPr>
      </p:pic>
      <p:sp>
        <p:nvSpPr>
          <p:cNvPr id="9" name="Content Placeholder 2">
            <a:extLst>
              <a:ext uri="{FF2B5EF4-FFF2-40B4-BE49-F238E27FC236}">
                <a16:creationId xmlns:a16="http://schemas.microsoft.com/office/drawing/2014/main" id="{2D9E9FD2-54A8-9545-9980-89026D54D0FE}"/>
              </a:ext>
            </a:extLst>
          </p:cNvPr>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a:solidFill>
                  <a:prstClr val="white"/>
                </a:solidFill>
                <a:latin typeface="Calibri" panose="020F0502020204030204" pitchFamily="34" charset="0"/>
                <a:cs typeface="Calibri" panose="020F0502020204030204" pitchFamily="34" charset="0"/>
              </a:rPr>
              <a:t>For internal use only. Not for customer distribution.</a:t>
            </a:r>
          </a:p>
        </p:txBody>
      </p:sp>
    </p:spTree>
    <p:extLst>
      <p:ext uri="{BB962C8B-B14F-4D97-AF65-F5344CB8AC3E}">
        <p14:creationId xmlns:p14="http://schemas.microsoft.com/office/powerpoint/2010/main" val="32606234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Slide Alternat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20" y="1383030"/>
            <a:ext cx="8138160" cy="1234440"/>
          </a:xfrm>
        </p:spPr>
        <p:txBody>
          <a:bodyPr/>
          <a:lstStyle>
            <a:lvl1pPr algn="l">
              <a:lnSpc>
                <a:spcPct val="90000"/>
              </a:lnSpc>
              <a:defRPr sz="4400" b="0" cap="none" spc="0" baseline="0">
                <a:solidFill>
                  <a:schemeClr val="bg1"/>
                </a:solidFill>
                <a:latin typeface="+mn-lt"/>
              </a:defRPr>
            </a:lvl1pPr>
          </a:lstStyle>
          <a:p>
            <a:r>
              <a:rPr lang="en-US"/>
              <a:t>Click to edit master title style</a:t>
            </a:r>
          </a:p>
        </p:txBody>
      </p:sp>
      <p:sp>
        <p:nvSpPr>
          <p:cNvPr id="3" name="Subtitle 2"/>
          <p:cNvSpPr>
            <a:spLocks noGrp="1"/>
          </p:cNvSpPr>
          <p:nvPr>
            <p:ph type="subTitle" idx="1" hasCustomPrompt="1"/>
          </p:nvPr>
        </p:nvSpPr>
        <p:spPr bwMode="gray">
          <a:xfrm>
            <a:off x="502920" y="800100"/>
            <a:ext cx="8138160" cy="480060"/>
          </a:xfrm>
        </p:spPr>
        <p:txBody>
          <a:bodyPr rIns="0" bIns="0" anchor="b" anchorCtr="0"/>
          <a:lstStyle>
            <a:lvl1pPr marL="0" indent="0" algn="l">
              <a:lnSpc>
                <a:spcPct val="100000"/>
              </a:lnSpc>
              <a:buNone/>
              <a:defRPr sz="1800" b="1" cap="all" spc="113" baseline="0">
                <a:solidFill>
                  <a:schemeClr val="bg1"/>
                </a:solidFill>
                <a:latin typeface="Calibri" panose="020F0502020204030204" pitchFamily="34" charset="0"/>
                <a:cs typeface="Calibri" panose="020F050202020403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bwMode="gray">
          <a:xfrm>
            <a:off x="502920" y="2743200"/>
            <a:ext cx="4846320" cy="480060"/>
          </a:xfrm>
        </p:spPr>
        <p:txBody>
          <a:bodyPr/>
          <a:lstStyle>
            <a:lvl1pPr>
              <a:defRPr sz="1050" b="0" i="0">
                <a:solidFill>
                  <a:schemeClr val="bg1"/>
                </a:solidFill>
                <a:latin typeface="+mn-lt"/>
              </a:defRPr>
            </a:lvl1pPr>
          </a:lstStyle>
          <a:p>
            <a:pPr lvl="0"/>
            <a:r>
              <a:rPr lang="en-US"/>
              <a:t>Click to edit date</a:t>
            </a:r>
          </a:p>
        </p:txBody>
      </p:sp>
      <p:pic>
        <p:nvPicPr>
          <p:cNvPr id="7" name="Picture 6" descr="A_symbol_wordm_below_w_rgb-01.png">
            <a:extLst>
              <a:ext uri="{FF2B5EF4-FFF2-40B4-BE49-F238E27FC236}">
                <a16:creationId xmlns:a16="http://schemas.microsoft.com/office/drawing/2014/main" id="{C94890F9-47AE-8E43-8455-4D2644A592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16232" y="3714751"/>
            <a:ext cx="1190552" cy="1301372"/>
          </a:xfrm>
          <a:prstGeom prst="rect">
            <a:avLst/>
          </a:prstGeom>
        </p:spPr>
      </p:pic>
      <p:sp>
        <p:nvSpPr>
          <p:cNvPr id="8" name="Content Placeholder 2">
            <a:extLst>
              <a:ext uri="{FF2B5EF4-FFF2-40B4-BE49-F238E27FC236}">
                <a16:creationId xmlns:a16="http://schemas.microsoft.com/office/drawing/2014/main" id="{B3F03B5D-75AB-8A46-8A0A-50BA82D7BE13}"/>
              </a:ext>
            </a:extLst>
          </p:cNvPr>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a:solidFill>
                  <a:prstClr val="white"/>
                </a:solidFill>
                <a:latin typeface="Calibri" panose="020F0502020204030204" pitchFamily="34" charset="0"/>
                <a:cs typeface="Calibri" panose="020F0502020204030204" pitchFamily="34" charset="0"/>
              </a:rPr>
              <a:t>For internal use only. Not for customer distribution.</a:t>
            </a:r>
          </a:p>
        </p:txBody>
      </p:sp>
    </p:spTree>
    <p:extLst>
      <p:ext uri="{BB962C8B-B14F-4D97-AF65-F5344CB8AC3E}">
        <p14:creationId xmlns:p14="http://schemas.microsoft.com/office/powerpoint/2010/main" val="23060349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600075"/>
            <a:ext cx="8138160" cy="357188"/>
          </a:xfrm>
        </p:spPr>
        <p:txBody>
          <a:bodyPr/>
          <a:lstStyle>
            <a:lvl1pPr>
              <a:defRPr cap="none" baseline="0"/>
            </a:lvl1pPr>
          </a:lstStyle>
          <a:p>
            <a:r>
              <a:rPr lang="en-US"/>
              <a:t>Click to edit master title style</a:t>
            </a:r>
          </a:p>
        </p:txBody>
      </p:sp>
      <p:sp>
        <p:nvSpPr>
          <p:cNvPr id="3" name="Content Placeholder 2"/>
          <p:cNvSpPr>
            <a:spLocks noGrp="1"/>
          </p:cNvSpPr>
          <p:nvPr>
            <p:ph idx="1" hasCustomPrompt="1"/>
          </p:nvPr>
        </p:nvSpPr>
        <p:spPr>
          <a:xfrm>
            <a:off x="502920" y="1096566"/>
            <a:ext cx="8138160" cy="3566160"/>
          </a:xfrm>
        </p:spPr>
        <p:txBody>
          <a:bodyPr/>
          <a:lstStyle>
            <a:lvl2pPr>
              <a:defRPr sz="1600"/>
            </a:lvl2pPr>
            <a:lvl3pPr marL="349250" indent="-177800">
              <a:tabLst/>
              <a:defRPr sz="1400"/>
            </a:lvl3pPr>
            <a:lvl4pPr>
              <a:defRPr sz="1200"/>
            </a:lvl4pPr>
            <a:lvl5pPr>
              <a:defRPr sz="120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10" name="Text Placeholder 9">
            <a:extLst>
              <a:ext uri="{FF2B5EF4-FFF2-40B4-BE49-F238E27FC236}">
                <a16:creationId xmlns:a16="http://schemas.microsoft.com/office/drawing/2014/main" id="{E16D6E74-3911-4251-9210-E9AF0CB4653E}"/>
              </a:ext>
            </a:extLst>
          </p:cNvPr>
          <p:cNvSpPr>
            <a:spLocks noGrp="1"/>
          </p:cNvSpPr>
          <p:nvPr>
            <p:ph type="body" sz="quarter" idx="10"/>
          </p:nvPr>
        </p:nvSpPr>
        <p:spPr>
          <a:xfrm>
            <a:off x="502921" y="338465"/>
            <a:ext cx="5241925" cy="261610"/>
          </a:xfrm>
        </p:spPr>
        <p:txBody>
          <a:bodyPr>
            <a:spAutoFit/>
          </a:bodyPr>
          <a:lstStyle>
            <a:lvl1pPr>
              <a:defRPr sz="1400" b="0" cap="all" spc="150" baseline="0">
                <a:solidFill>
                  <a:schemeClr val="tx2"/>
                </a:solidFill>
              </a:defRPr>
            </a:lvl1pPr>
            <a:lvl2pPr marL="0" indent="0">
              <a:buNone/>
              <a:defRPr/>
            </a:lvl2pPr>
          </a:lstStyle>
          <a:p>
            <a:pPr lvl="0"/>
            <a:r>
              <a:rPr lang="en-US"/>
              <a:t>Click to edit Master text styles</a:t>
            </a:r>
          </a:p>
        </p:txBody>
      </p:sp>
      <p:sp>
        <p:nvSpPr>
          <p:cNvPr id="5" name="Footer Placeholder 4">
            <a:extLst>
              <a:ext uri="{FF2B5EF4-FFF2-40B4-BE49-F238E27FC236}">
                <a16:creationId xmlns:a16="http://schemas.microsoft.com/office/drawing/2014/main" id="{DB2417DF-6927-B041-B327-E0C5FD138005}"/>
              </a:ext>
            </a:extLst>
          </p:cNvPr>
          <p:cNvSpPr>
            <a:spLocks noGrp="1"/>
          </p:cNvSpPr>
          <p:nvPr>
            <p:ph type="ftr" sz="quarter" idx="12"/>
          </p:nvPr>
        </p:nvSpPr>
        <p:spPr>
          <a:xfrm>
            <a:off x="3014471" y="4767263"/>
            <a:ext cx="4480560" cy="273844"/>
          </a:xfrm>
          <a:prstGeom prst="rect">
            <a:avLst/>
          </a:prstGeom>
        </p:spPr>
        <p:txBody>
          <a:bodyPr/>
          <a:lstStyle/>
          <a:p>
            <a:r>
              <a:rPr lang="en-US" dirty="0"/>
              <a:t>ADD-140731-USA-EN |</a:t>
            </a:r>
          </a:p>
        </p:txBody>
      </p:sp>
      <p:sp>
        <p:nvSpPr>
          <p:cNvPr id="6" name="Slide Number Placeholder 5">
            <a:extLst>
              <a:ext uri="{FF2B5EF4-FFF2-40B4-BE49-F238E27FC236}">
                <a16:creationId xmlns:a16="http://schemas.microsoft.com/office/drawing/2014/main" id="{68B21329-E83B-9D46-8841-038C635C31DA}"/>
              </a:ext>
            </a:extLst>
          </p:cNvPr>
          <p:cNvSpPr>
            <a:spLocks noGrp="1"/>
          </p:cNvSpPr>
          <p:nvPr>
            <p:ph type="sldNum" sz="quarter" idx="13"/>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048432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Long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600075"/>
            <a:ext cx="8138161" cy="360045"/>
          </a:xfrm>
        </p:spPr>
        <p:txBody>
          <a:bodyPr/>
          <a:lstStyle>
            <a:lvl1pPr>
              <a:defRPr cap="none" baseline="0"/>
            </a:lvl1pPr>
          </a:lstStyle>
          <a:p>
            <a:r>
              <a:rPr lang="en-US"/>
              <a:t>Click to edit master title style</a:t>
            </a:r>
          </a:p>
        </p:txBody>
      </p:sp>
      <p:sp>
        <p:nvSpPr>
          <p:cNvPr id="3" name="Content Placeholder 2"/>
          <p:cNvSpPr>
            <a:spLocks noGrp="1"/>
          </p:cNvSpPr>
          <p:nvPr>
            <p:ph idx="1"/>
          </p:nvPr>
        </p:nvSpPr>
        <p:spPr>
          <a:xfrm>
            <a:off x="502921" y="1097280"/>
            <a:ext cx="8138160" cy="3566160"/>
          </a:xfrm>
        </p:spPr>
        <p:txBody>
          <a:bodyPr/>
          <a:lstStyle>
            <a:lvl1pPr>
              <a:spcBef>
                <a:spcPts val="1350"/>
              </a:spcBef>
              <a:defRPr sz="1600" b="0">
                <a:solidFill>
                  <a:schemeClr val="tx1"/>
                </a:solidFill>
                <a:latin typeface="+mn-lt"/>
              </a:defRPr>
            </a:lvl1pPr>
            <a:lvl2pPr>
              <a:defRPr sz="1400"/>
            </a:lvl2pPr>
          </a:lstStyle>
          <a:p>
            <a:pPr lvl="0"/>
            <a:r>
              <a:rPr lang="en-US"/>
              <a:t>Click to edit Master text styles</a:t>
            </a:r>
          </a:p>
          <a:p>
            <a:pPr lvl="1"/>
            <a:r>
              <a:rPr lang="en-US"/>
              <a:t>Second level</a:t>
            </a:r>
          </a:p>
        </p:txBody>
      </p:sp>
      <p:sp>
        <p:nvSpPr>
          <p:cNvPr id="9" name="Text Placeholder 9">
            <a:extLst>
              <a:ext uri="{FF2B5EF4-FFF2-40B4-BE49-F238E27FC236}">
                <a16:creationId xmlns:a16="http://schemas.microsoft.com/office/drawing/2014/main" id="{E0BB469F-5963-41EE-862C-3D8AFB9BBB59}"/>
              </a:ext>
            </a:extLst>
          </p:cNvPr>
          <p:cNvSpPr>
            <a:spLocks noGrp="1"/>
          </p:cNvSpPr>
          <p:nvPr>
            <p:ph type="body" sz="quarter" idx="10"/>
          </p:nvPr>
        </p:nvSpPr>
        <p:spPr>
          <a:xfrm>
            <a:off x="502921" y="338465"/>
            <a:ext cx="5241925" cy="261610"/>
          </a:xfrm>
        </p:spPr>
        <p:txBody>
          <a:bodyPr>
            <a:spAutoFit/>
          </a:bodyPr>
          <a:lstStyle>
            <a:lvl1pPr>
              <a:defRPr sz="1400" b="0" cap="all" spc="150" baseline="0">
                <a:solidFill>
                  <a:schemeClr val="tx2"/>
                </a:solidFill>
              </a:defRPr>
            </a:lvl1pPr>
            <a:lvl2pPr marL="0" indent="0">
              <a:buNone/>
              <a:defRPr/>
            </a:lvl2pPr>
          </a:lstStyle>
          <a:p>
            <a:pPr lvl="0"/>
            <a:r>
              <a:rPr lang="en-US"/>
              <a:t>Click to edit Master text styles</a:t>
            </a:r>
          </a:p>
        </p:txBody>
      </p:sp>
      <p:sp>
        <p:nvSpPr>
          <p:cNvPr id="5" name="Footer Placeholder 4">
            <a:extLst>
              <a:ext uri="{FF2B5EF4-FFF2-40B4-BE49-F238E27FC236}">
                <a16:creationId xmlns:a16="http://schemas.microsoft.com/office/drawing/2014/main" id="{90B10D56-912D-7E47-95C7-239C34447C41}"/>
              </a:ext>
            </a:extLst>
          </p:cNvPr>
          <p:cNvSpPr>
            <a:spLocks noGrp="1"/>
          </p:cNvSpPr>
          <p:nvPr>
            <p:ph type="ftr" sz="quarter" idx="12"/>
          </p:nvPr>
        </p:nvSpPr>
        <p:spPr>
          <a:xfrm>
            <a:off x="3014471" y="4767263"/>
            <a:ext cx="4480560" cy="273844"/>
          </a:xfrm>
          <a:prstGeom prst="rect">
            <a:avLst/>
          </a:prstGeom>
        </p:spPr>
        <p:txBody>
          <a:bodyPr/>
          <a:lstStyle/>
          <a:p>
            <a:r>
              <a:rPr lang="en-US">
                <a:solidFill>
                  <a:srgbClr val="000000"/>
                </a:solidFill>
              </a:rPr>
              <a:t>ADD-139691-USA-EN |</a:t>
            </a:r>
          </a:p>
        </p:txBody>
      </p:sp>
      <p:sp>
        <p:nvSpPr>
          <p:cNvPr id="6" name="Slide Number Placeholder 5">
            <a:extLst>
              <a:ext uri="{FF2B5EF4-FFF2-40B4-BE49-F238E27FC236}">
                <a16:creationId xmlns:a16="http://schemas.microsoft.com/office/drawing/2014/main" id="{CE95FDA5-2187-9240-AC5D-A3C5551AA248}"/>
              </a:ext>
            </a:extLst>
          </p:cNvPr>
          <p:cNvSpPr>
            <a:spLocks noGrp="1"/>
          </p:cNvSpPr>
          <p:nvPr>
            <p:ph type="sldNum" sz="quarter" idx="13"/>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894241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and Long Content">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EBBC6B44-1A66-4C17-802D-CD6F3BEB84DB}"/>
              </a:ext>
            </a:extLst>
          </p:cNvPr>
          <p:cNvSpPr>
            <a:spLocks noGrp="1"/>
          </p:cNvSpPr>
          <p:nvPr>
            <p:ph type="pic" sz="quarter" idx="14" hasCustomPrompt="1"/>
          </p:nvPr>
        </p:nvSpPr>
        <p:spPr>
          <a:xfrm>
            <a:off x="1" y="0"/>
            <a:ext cx="9144000" cy="5143500"/>
          </a:xfrm>
          <a:solidFill>
            <a:schemeClr val="bg2"/>
          </a:solidFill>
          <a:ln>
            <a:noFill/>
          </a:ln>
          <a:effectLst/>
        </p:spPr>
        <p:txBody>
          <a:bodyPr lIns="365760" rIns="365760" anchor="ctr" anchorCtr="1"/>
          <a:lstStyle>
            <a:lvl1pPr marL="3776663" indent="0" algn="l">
              <a:tabLst/>
              <a:defRPr sz="1800" b="0" baseline="0">
                <a:solidFill>
                  <a:schemeClr val="tx2"/>
                </a:solidFill>
                <a:latin typeface="+mn-lt"/>
              </a:defRPr>
            </a:lvl1pPr>
          </a:lstStyle>
          <a:p>
            <a:r>
              <a:rPr lang="en-US"/>
              <a:t>Insert an image or chart </a:t>
            </a:r>
            <a:br>
              <a:rPr lang="en-US"/>
            </a:br>
            <a:r>
              <a:rPr lang="en-US"/>
              <a:t>within this placeholder </a:t>
            </a:r>
          </a:p>
        </p:txBody>
      </p:sp>
      <p:sp>
        <p:nvSpPr>
          <p:cNvPr id="2" name="Title 1"/>
          <p:cNvSpPr>
            <a:spLocks noGrp="1"/>
          </p:cNvSpPr>
          <p:nvPr>
            <p:ph type="title" hasCustomPrompt="1"/>
          </p:nvPr>
        </p:nvSpPr>
        <p:spPr>
          <a:xfrm>
            <a:off x="502920" y="600075"/>
            <a:ext cx="3822192" cy="360045"/>
          </a:xfrm>
        </p:spPr>
        <p:txBody>
          <a:bodyPr/>
          <a:lstStyle>
            <a:lvl1pPr>
              <a:defRPr cap="none" baseline="0">
                <a:solidFill>
                  <a:schemeClr val="accent5"/>
                </a:solidFill>
              </a:defRPr>
            </a:lvl1pPr>
          </a:lstStyle>
          <a:p>
            <a:r>
              <a:rPr lang="en-US"/>
              <a:t>Click to edit master title style</a:t>
            </a:r>
          </a:p>
        </p:txBody>
      </p:sp>
      <p:sp>
        <p:nvSpPr>
          <p:cNvPr id="3" name="Content Placeholder 2"/>
          <p:cNvSpPr>
            <a:spLocks noGrp="1"/>
          </p:cNvSpPr>
          <p:nvPr>
            <p:ph idx="1"/>
          </p:nvPr>
        </p:nvSpPr>
        <p:spPr>
          <a:xfrm>
            <a:off x="502920" y="1411941"/>
            <a:ext cx="3822192" cy="3251499"/>
          </a:xfrm>
        </p:spPr>
        <p:txBody>
          <a:bodyPr/>
          <a:lstStyle>
            <a:lvl1pPr>
              <a:spcBef>
                <a:spcPts val="1350"/>
              </a:spcBef>
              <a:defRPr sz="1600" b="0">
                <a:solidFill>
                  <a:schemeClr val="tx1"/>
                </a:solidFill>
                <a:latin typeface="+mn-lt"/>
              </a:defRPr>
            </a:lvl1pPr>
            <a:lvl2pPr>
              <a:defRPr sz="1400">
                <a:solidFill>
                  <a:schemeClr val="tx1"/>
                </a:solidFill>
              </a:defRPr>
            </a:lvl2pPr>
          </a:lstStyle>
          <a:p>
            <a:pPr lvl="0"/>
            <a:r>
              <a:rPr lang="en-US"/>
              <a:t>Click to edit Master text styles</a:t>
            </a:r>
          </a:p>
          <a:p>
            <a:pPr lvl="1"/>
            <a:r>
              <a:rPr lang="en-US"/>
              <a:t>Second level</a:t>
            </a:r>
          </a:p>
        </p:txBody>
      </p:sp>
      <p:sp>
        <p:nvSpPr>
          <p:cNvPr id="9" name="Text Placeholder 9">
            <a:extLst>
              <a:ext uri="{FF2B5EF4-FFF2-40B4-BE49-F238E27FC236}">
                <a16:creationId xmlns:a16="http://schemas.microsoft.com/office/drawing/2014/main" id="{E0BB469F-5963-41EE-862C-3D8AFB9BBB59}"/>
              </a:ext>
            </a:extLst>
          </p:cNvPr>
          <p:cNvSpPr>
            <a:spLocks noGrp="1"/>
          </p:cNvSpPr>
          <p:nvPr>
            <p:ph type="body" sz="quarter" idx="10"/>
          </p:nvPr>
        </p:nvSpPr>
        <p:spPr>
          <a:xfrm>
            <a:off x="502921" y="338465"/>
            <a:ext cx="3822192" cy="261610"/>
          </a:xfrm>
        </p:spPr>
        <p:txBody>
          <a:bodyPr wrap="square">
            <a:spAutoFit/>
          </a:bodyPr>
          <a:lstStyle>
            <a:lvl1pPr>
              <a:defRPr sz="1400" b="0" cap="all" spc="150" baseline="0">
                <a:solidFill>
                  <a:schemeClr val="tx2"/>
                </a:solidFill>
              </a:defRPr>
            </a:lvl1pPr>
            <a:lvl2pPr marL="0" indent="0">
              <a:buNone/>
              <a:defRPr/>
            </a:lvl2pPr>
          </a:lstStyle>
          <a:p>
            <a:pPr lvl="0"/>
            <a:r>
              <a:rPr lang="en-US"/>
              <a:t>Click to edit Master text styles</a:t>
            </a:r>
          </a:p>
        </p:txBody>
      </p:sp>
      <p:sp>
        <p:nvSpPr>
          <p:cNvPr id="6" name="Footer Placeholder 5">
            <a:extLst>
              <a:ext uri="{FF2B5EF4-FFF2-40B4-BE49-F238E27FC236}">
                <a16:creationId xmlns:a16="http://schemas.microsoft.com/office/drawing/2014/main" id="{F8A94FB0-7CD0-3140-9378-D7ECA08B075B}"/>
              </a:ext>
            </a:extLst>
          </p:cNvPr>
          <p:cNvSpPr>
            <a:spLocks noGrp="1"/>
          </p:cNvSpPr>
          <p:nvPr>
            <p:ph type="ftr" sz="quarter" idx="16"/>
          </p:nvPr>
        </p:nvSpPr>
        <p:spPr>
          <a:xfrm>
            <a:off x="3014471" y="4767263"/>
            <a:ext cx="4480560" cy="273844"/>
          </a:xfrm>
          <a:prstGeom prst="rect">
            <a:avLst/>
          </a:prstGeom>
        </p:spPr>
        <p:txBody>
          <a:bodyPr/>
          <a:lstStyle/>
          <a:p>
            <a:r>
              <a:rPr lang="en-US">
                <a:solidFill>
                  <a:srgbClr val="000000"/>
                </a:solidFill>
              </a:rPr>
              <a:t>ADD-139691-USA-EN |</a:t>
            </a:r>
          </a:p>
        </p:txBody>
      </p:sp>
      <p:sp>
        <p:nvSpPr>
          <p:cNvPr id="7" name="Slide Number Placeholder 6">
            <a:extLst>
              <a:ext uri="{FF2B5EF4-FFF2-40B4-BE49-F238E27FC236}">
                <a16:creationId xmlns:a16="http://schemas.microsoft.com/office/drawing/2014/main" id="{F0A97271-89D7-3940-BDDA-E8732ED22AF4}"/>
              </a:ext>
            </a:extLst>
          </p:cNvPr>
          <p:cNvSpPr>
            <a:spLocks noGrp="1"/>
          </p:cNvSpPr>
          <p:nvPr>
            <p:ph type="sldNum" sz="quarter" idx="17"/>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11" name="Content Placeholder 2">
            <a:extLst>
              <a:ext uri="{FF2B5EF4-FFF2-40B4-BE49-F238E27FC236}">
                <a16:creationId xmlns:a16="http://schemas.microsoft.com/office/drawing/2014/main" id="{771C8541-A803-1541-BA23-E654004C1DA9}"/>
              </a:ext>
            </a:extLst>
          </p:cNvPr>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a:solidFill>
                  <a:schemeClr val="tx1"/>
                </a:solidFill>
                <a:latin typeface="Calibri" panose="020F0502020204030204" pitchFamily="34" charset="0"/>
                <a:cs typeface="Calibri" panose="020F0502020204030204" pitchFamily="34" charset="0"/>
              </a:rPr>
              <a:t>For internal use only. Not for customer distribution.</a:t>
            </a:r>
          </a:p>
        </p:txBody>
      </p:sp>
    </p:spTree>
    <p:extLst>
      <p:ext uri="{BB962C8B-B14F-4D97-AF65-F5344CB8AC3E}">
        <p14:creationId xmlns:p14="http://schemas.microsoft.com/office/powerpoint/2010/main" val="2399014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4320"/>
            <a:ext cx="8129016" cy="685800"/>
          </a:xfrm>
        </p:spPr>
        <p:txBody>
          <a:bodyPr/>
          <a:lstStyle>
            <a:lvl1pPr>
              <a:defRPr cap="none" baseline="0"/>
            </a:lvl1pPr>
          </a:lstStyle>
          <a:p>
            <a:r>
              <a:rPr lang="en-US"/>
              <a:t>Click to edit master title style</a:t>
            </a:r>
          </a:p>
        </p:txBody>
      </p:sp>
      <p:sp>
        <p:nvSpPr>
          <p:cNvPr id="3" name="Content Placeholder 2"/>
          <p:cNvSpPr>
            <a:spLocks noGrp="1"/>
          </p:cNvSpPr>
          <p:nvPr>
            <p:ph sz="half" idx="1" hasCustomPrompt="1"/>
          </p:nvPr>
        </p:nvSpPr>
        <p:spPr>
          <a:xfrm>
            <a:off x="502920" y="2057400"/>
            <a:ext cx="3822192" cy="2606039"/>
          </a:xfrm>
        </p:spPr>
        <p:txBody>
          <a:bodyPr/>
          <a:lstStyle>
            <a:lvl1pPr>
              <a:spcBef>
                <a:spcPts val="600"/>
              </a:spcBef>
              <a:defRPr sz="1600">
                <a:solidFill>
                  <a:schemeClr val="accent5"/>
                </a:solidFill>
                <a:latin typeface="Calibri" panose="020F0502020204030204" pitchFamily="34" charset="0"/>
                <a:cs typeface="Calibri" panose="020F0502020204030204" pitchFamily="34" charset="0"/>
              </a:defRPr>
            </a:lvl1pPr>
            <a:lvl2pPr>
              <a:spcBef>
                <a:spcPts val="600"/>
              </a:spcBef>
              <a:defRPr sz="1400">
                <a:solidFill>
                  <a:schemeClr val="tx1"/>
                </a:solidFill>
              </a:defRPr>
            </a:lvl2pPr>
            <a:lvl3pPr>
              <a:spcBef>
                <a:spcPts val="600"/>
              </a:spcBef>
              <a:defRPr sz="1200">
                <a:solidFill>
                  <a:schemeClr val="tx1"/>
                </a:solidFill>
              </a:defRPr>
            </a:lvl3pPr>
            <a:lvl4pPr>
              <a:spcBef>
                <a:spcPts val="600"/>
              </a:spcBef>
              <a:defRPr sz="1100">
                <a:solidFill>
                  <a:schemeClr val="tx1"/>
                </a:solidFill>
              </a:defRPr>
            </a:lvl4pPr>
            <a:lvl5pPr>
              <a:spcBef>
                <a:spcPts val="600"/>
              </a:spcBef>
              <a:defRPr sz="11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Content Placeholder 3"/>
          <p:cNvSpPr>
            <a:spLocks noGrp="1"/>
          </p:cNvSpPr>
          <p:nvPr>
            <p:ph sz="half" idx="2" hasCustomPrompt="1"/>
          </p:nvPr>
        </p:nvSpPr>
        <p:spPr>
          <a:xfrm>
            <a:off x="4823460" y="2057400"/>
            <a:ext cx="3808476" cy="2606039"/>
          </a:xfrm>
        </p:spPr>
        <p:txBody>
          <a:bodyPr/>
          <a:lstStyle>
            <a:lvl1pPr>
              <a:spcBef>
                <a:spcPts val="600"/>
              </a:spcBef>
              <a:defRPr lang="en-US" sz="1600" b="1" kern="1200" smtClean="0">
                <a:solidFill>
                  <a:schemeClr val="accent5"/>
                </a:solidFill>
                <a:latin typeface="Calibri" panose="020F0502020204030204" pitchFamily="34" charset="0"/>
                <a:ea typeface="+mn-ea"/>
                <a:cs typeface="Calibri" panose="020F0502020204030204" pitchFamily="34" charset="0"/>
              </a:defRPr>
            </a:lvl1pPr>
            <a:lvl2pPr>
              <a:spcBef>
                <a:spcPts val="600"/>
              </a:spcBef>
              <a:defRPr sz="1400">
                <a:solidFill>
                  <a:schemeClr val="tx1"/>
                </a:solidFill>
              </a:defRPr>
            </a:lvl2pPr>
            <a:lvl3pPr>
              <a:spcBef>
                <a:spcPts val="600"/>
              </a:spcBef>
              <a:defRPr sz="1200">
                <a:solidFill>
                  <a:schemeClr val="tx1"/>
                </a:solidFill>
              </a:defRPr>
            </a:lvl3pPr>
            <a:lvl4pPr>
              <a:spcBef>
                <a:spcPts val="600"/>
              </a:spcBef>
              <a:defRPr sz="1100">
                <a:solidFill>
                  <a:schemeClr val="tx1"/>
                </a:solidFill>
              </a:defRPr>
            </a:lvl4pPr>
            <a:lvl5pPr>
              <a:spcBef>
                <a:spcPts val="600"/>
              </a:spcBef>
              <a:defRPr sz="1100">
                <a:solidFill>
                  <a:schemeClr val="tx1"/>
                </a:solidFill>
              </a:defRPr>
            </a:lvl5pPr>
            <a:lvl6pPr>
              <a:defRPr sz="1800"/>
            </a:lvl6pPr>
            <a:lvl7pPr>
              <a:defRPr sz="1800"/>
            </a:lvl7pPr>
            <a:lvl8pPr>
              <a:defRPr sz="1800"/>
            </a:lvl8pPr>
            <a:lvl9pPr>
              <a:defRPr sz="18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10" name="Text Placeholder 9"/>
          <p:cNvSpPr>
            <a:spLocks noGrp="1"/>
          </p:cNvSpPr>
          <p:nvPr>
            <p:ph type="body" sz="quarter" idx="14"/>
          </p:nvPr>
        </p:nvSpPr>
        <p:spPr>
          <a:xfrm>
            <a:off x="502920" y="1097280"/>
            <a:ext cx="8129016" cy="822960"/>
          </a:xfrm>
        </p:spPr>
        <p:txBody>
          <a:bodyPr/>
          <a:lstStyle>
            <a:lvl1pPr>
              <a:defRPr sz="1800" b="0">
                <a:solidFill>
                  <a:schemeClr val="accent5"/>
                </a:solidFill>
                <a:latin typeface="+mn-lt"/>
              </a:defRPr>
            </a:lvl1pPr>
          </a:lstStyle>
          <a:p>
            <a:pPr lvl="0"/>
            <a:r>
              <a:rPr lang="en-US"/>
              <a:t>Click to edit Master text styles</a:t>
            </a:r>
          </a:p>
        </p:txBody>
      </p:sp>
      <p:sp>
        <p:nvSpPr>
          <p:cNvPr id="8" name="Date Placeholder 7">
            <a:extLst>
              <a:ext uri="{FF2B5EF4-FFF2-40B4-BE49-F238E27FC236}">
                <a16:creationId xmlns:a16="http://schemas.microsoft.com/office/drawing/2014/main" id="{CE760EA4-DDD1-B64D-8E74-E2301F86E801}"/>
              </a:ext>
            </a:extLst>
          </p:cNvPr>
          <p:cNvSpPr>
            <a:spLocks noGrp="1"/>
          </p:cNvSpPr>
          <p:nvPr>
            <p:ph type="dt" sz="half" idx="15"/>
          </p:nvPr>
        </p:nvSpPr>
        <p:spPr/>
        <p:txBody>
          <a:bodyPr/>
          <a:lstStyle/>
          <a:p>
            <a:endParaRPr lang="en-US">
              <a:solidFill>
                <a:srgbClr val="000000"/>
              </a:solidFill>
            </a:endParaRPr>
          </a:p>
        </p:txBody>
      </p:sp>
      <p:sp>
        <p:nvSpPr>
          <p:cNvPr id="9" name="Footer Placeholder 8">
            <a:extLst>
              <a:ext uri="{FF2B5EF4-FFF2-40B4-BE49-F238E27FC236}">
                <a16:creationId xmlns:a16="http://schemas.microsoft.com/office/drawing/2014/main" id="{530A91DC-78F3-1F4E-8187-553E0616BA17}"/>
              </a:ext>
            </a:extLst>
          </p:cNvPr>
          <p:cNvSpPr>
            <a:spLocks noGrp="1"/>
          </p:cNvSpPr>
          <p:nvPr>
            <p:ph type="ftr" sz="quarter" idx="16"/>
          </p:nvPr>
        </p:nvSpPr>
        <p:spPr/>
        <p:txBody>
          <a:bodyPr/>
          <a:lstStyle/>
          <a:p>
            <a:r>
              <a:rPr lang="en-US" dirty="0"/>
              <a:t>ADD-140731-USA-EN |</a:t>
            </a:r>
          </a:p>
        </p:txBody>
      </p:sp>
      <p:sp>
        <p:nvSpPr>
          <p:cNvPr id="11" name="Slide Number Placeholder 10">
            <a:extLst>
              <a:ext uri="{FF2B5EF4-FFF2-40B4-BE49-F238E27FC236}">
                <a16:creationId xmlns:a16="http://schemas.microsoft.com/office/drawing/2014/main" id="{046733B8-5B6E-414B-AB7C-5ADBE5F490B5}"/>
              </a:ext>
            </a:extLst>
          </p:cNvPr>
          <p:cNvSpPr>
            <a:spLocks noGrp="1"/>
          </p:cNvSpPr>
          <p:nvPr>
            <p:ph type="sldNum" sz="quarter" idx="17"/>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985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itle and Long Content">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EBBC6B44-1A66-4C17-802D-CD6F3BEB84DB}"/>
              </a:ext>
            </a:extLst>
          </p:cNvPr>
          <p:cNvSpPr>
            <a:spLocks noGrp="1"/>
          </p:cNvSpPr>
          <p:nvPr>
            <p:ph type="pic" sz="quarter" idx="14" hasCustomPrompt="1"/>
          </p:nvPr>
        </p:nvSpPr>
        <p:spPr>
          <a:xfrm>
            <a:off x="1" y="0"/>
            <a:ext cx="9144000" cy="5143500"/>
          </a:xfrm>
          <a:solidFill>
            <a:schemeClr val="bg2"/>
          </a:solidFill>
          <a:ln>
            <a:noFill/>
          </a:ln>
          <a:effectLst/>
        </p:spPr>
        <p:txBody>
          <a:bodyPr lIns="0" rIns="0" anchor="ctr" anchorCtr="0"/>
          <a:lstStyle>
            <a:lvl1pPr marL="695325" indent="0" algn="l">
              <a:tabLst/>
              <a:defRPr sz="1800" b="0" baseline="0">
                <a:solidFill>
                  <a:schemeClr val="tx2"/>
                </a:solidFill>
                <a:latin typeface="+mn-lt"/>
              </a:defRPr>
            </a:lvl1pPr>
          </a:lstStyle>
          <a:p>
            <a:r>
              <a:rPr lang="en-US"/>
              <a:t>Insert an image or chart </a:t>
            </a:r>
            <a:br>
              <a:rPr lang="en-US"/>
            </a:br>
            <a:r>
              <a:rPr lang="en-US"/>
              <a:t>within this placeholder </a:t>
            </a:r>
          </a:p>
        </p:txBody>
      </p:sp>
      <p:sp>
        <p:nvSpPr>
          <p:cNvPr id="2" name="Title 1"/>
          <p:cNvSpPr>
            <a:spLocks noGrp="1"/>
          </p:cNvSpPr>
          <p:nvPr>
            <p:ph type="title" hasCustomPrompt="1"/>
          </p:nvPr>
        </p:nvSpPr>
        <p:spPr>
          <a:xfrm>
            <a:off x="4818887" y="600075"/>
            <a:ext cx="3822192" cy="360045"/>
          </a:xfrm>
        </p:spPr>
        <p:txBody>
          <a:bodyPr/>
          <a:lstStyle>
            <a:lvl1pPr>
              <a:defRPr cap="none" baseline="0">
                <a:solidFill>
                  <a:schemeClr val="accent5"/>
                </a:solidFill>
              </a:defRPr>
            </a:lvl1pPr>
          </a:lstStyle>
          <a:p>
            <a:r>
              <a:rPr lang="en-US"/>
              <a:t>Click to edit master title style</a:t>
            </a:r>
          </a:p>
        </p:txBody>
      </p:sp>
      <p:sp>
        <p:nvSpPr>
          <p:cNvPr id="3" name="Content Placeholder 2"/>
          <p:cNvSpPr>
            <a:spLocks noGrp="1"/>
          </p:cNvSpPr>
          <p:nvPr>
            <p:ph idx="1"/>
          </p:nvPr>
        </p:nvSpPr>
        <p:spPr>
          <a:xfrm>
            <a:off x="4818887" y="1411941"/>
            <a:ext cx="3822192" cy="3251499"/>
          </a:xfrm>
        </p:spPr>
        <p:txBody>
          <a:bodyPr/>
          <a:lstStyle>
            <a:lvl1pPr>
              <a:spcBef>
                <a:spcPts val="1350"/>
              </a:spcBef>
              <a:defRPr sz="1600" b="0">
                <a:solidFill>
                  <a:schemeClr val="tx1"/>
                </a:solidFill>
                <a:latin typeface="+mn-lt"/>
              </a:defRPr>
            </a:lvl1pPr>
            <a:lvl2pPr>
              <a:defRPr sz="1400">
                <a:solidFill>
                  <a:schemeClr val="tx1"/>
                </a:solidFill>
              </a:defRPr>
            </a:lvl2pPr>
          </a:lstStyle>
          <a:p>
            <a:pPr lvl="0"/>
            <a:r>
              <a:rPr lang="en-US"/>
              <a:t>Click to edit Master text styles</a:t>
            </a:r>
          </a:p>
          <a:p>
            <a:pPr lvl="1"/>
            <a:r>
              <a:rPr lang="en-US"/>
              <a:t>Second level</a:t>
            </a:r>
          </a:p>
        </p:txBody>
      </p:sp>
      <p:sp>
        <p:nvSpPr>
          <p:cNvPr id="9" name="Text Placeholder 9">
            <a:extLst>
              <a:ext uri="{FF2B5EF4-FFF2-40B4-BE49-F238E27FC236}">
                <a16:creationId xmlns:a16="http://schemas.microsoft.com/office/drawing/2014/main" id="{E0BB469F-5963-41EE-862C-3D8AFB9BBB59}"/>
              </a:ext>
            </a:extLst>
          </p:cNvPr>
          <p:cNvSpPr>
            <a:spLocks noGrp="1"/>
          </p:cNvSpPr>
          <p:nvPr>
            <p:ph type="body" sz="quarter" idx="10"/>
          </p:nvPr>
        </p:nvSpPr>
        <p:spPr>
          <a:xfrm>
            <a:off x="4818888" y="338465"/>
            <a:ext cx="3822192" cy="261610"/>
          </a:xfrm>
        </p:spPr>
        <p:txBody>
          <a:bodyPr wrap="square">
            <a:spAutoFit/>
          </a:bodyPr>
          <a:lstStyle>
            <a:lvl1pPr>
              <a:defRPr sz="1400" b="0" cap="all" spc="150" baseline="0">
                <a:solidFill>
                  <a:schemeClr val="tx2"/>
                </a:solidFill>
              </a:defRPr>
            </a:lvl1pPr>
            <a:lvl2pPr marL="0" indent="0">
              <a:buNone/>
              <a:defRPr/>
            </a:lvl2pPr>
          </a:lstStyle>
          <a:p>
            <a:pPr lvl="0"/>
            <a:r>
              <a:rPr lang="en-US"/>
              <a:t>Click to edit Master text styles</a:t>
            </a:r>
          </a:p>
        </p:txBody>
      </p:sp>
      <p:sp>
        <p:nvSpPr>
          <p:cNvPr id="6" name="Footer Placeholder 5">
            <a:extLst>
              <a:ext uri="{FF2B5EF4-FFF2-40B4-BE49-F238E27FC236}">
                <a16:creationId xmlns:a16="http://schemas.microsoft.com/office/drawing/2014/main" id="{5D7ACC8A-5A5B-304F-A0A5-2B67278D55F2}"/>
              </a:ext>
            </a:extLst>
          </p:cNvPr>
          <p:cNvSpPr>
            <a:spLocks noGrp="1"/>
          </p:cNvSpPr>
          <p:nvPr>
            <p:ph type="ftr" sz="quarter" idx="16"/>
          </p:nvPr>
        </p:nvSpPr>
        <p:spPr>
          <a:xfrm>
            <a:off x="3014471" y="4767263"/>
            <a:ext cx="4480560" cy="273844"/>
          </a:xfrm>
          <a:prstGeom prst="rect">
            <a:avLst/>
          </a:prstGeom>
        </p:spPr>
        <p:txBody>
          <a:bodyPr/>
          <a:lstStyle/>
          <a:p>
            <a:r>
              <a:rPr lang="en-US">
                <a:solidFill>
                  <a:srgbClr val="000000"/>
                </a:solidFill>
              </a:rPr>
              <a:t>ADD-139691-USA-EN |</a:t>
            </a:r>
          </a:p>
        </p:txBody>
      </p:sp>
      <p:sp>
        <p:nvSpPr>
          <p:cNvPr id="7" name="Slide Number Placeholder 6">
            <a:extLst>
              <a:ext uri="{FF2B5EF4-FFF2-40B4-BE49-F238E27FC236}">
                <a16:creationId xmlns:a16="http://schemas.microsoft.com/office/drawing/2014/main" id="{84CBB76E-8B30-FE41-AC9B-CF9877C09101}"/>
              </a:ext>
            </a:extLst>
          </p:cNvPr>
          <p:cNvSpPr>
            <a:spLocks noGrp="1"/>
          </p:cNvSpPr>
          <p:nvPr>
            <p:ph type="sldNum" sz="quarter" idx="17"/>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11" name="Content Placeholder 2">
            <a:extLst>
              <a:ext uri="{FF2B5EF4-FFF2-40B4-BE49-F238E27FC236}">
                <a16:creationId xmlns:a16="http://schemas.microsoft.com/office/drawing/2014/main" id="{2E9C9724-7838-A547-ABEA-6D553C139834}"/>
              </a:ext>
            </a:extLst>
          </p:cNvPr>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a:solidFill>
                  <a:schemeClr val="tx1"/>
                </a:solidFill>
                <a:latin typeface="Calibri" panose="020F0502020204030204" pitchFamily="34" charset="0"/>
                <a:cs typeface="Calibri" panose="020F0502020204030204" pitchFamily="34" charset="0"/>
              </a:rPr>
              <a:t>For internal use only. Not for customer distribution.</a:t>
            </a:r>
          </a:p>
        </p:txBody>
      </p:sp>
    </p:spTree>
    <p:extLst>
      <p:ext uri="{BB962C8B-B14F-4D97-AF65-F5344CB8AC3E}">
        <p14:creationId xmlns:p14="http://schemas.microsoft.com/office/powerpoint/2010/main" val="15636799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 Content_CALIBRI SUBHEAD O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19" y="600075"/>
            <a:ext cx="8138159" cy="360045"/>
          </a:xfrm>
        </p:spPr>
        <p:txBody>
          <a:bodyPr/>
          <a:lstStyle>
            <a:lvl1pPr>
              <a:defRPr cap="none" baseline="0"/>
            </a:lvl1pPr>
          </a:lstStyle>
          <a:p>
            <a:r>
              <a:rPr lang="en-US"/>
              <a:t>Click to edit master title style</a:t>
            </a:r>
          </a:p>
        </p:txBody>
      </p:sp>
      <p:sp>
        <p:nvSpPr>
          <p:cNvPr id="3" name="Content Placeholder 2"/>
          <p:cNvSpPr>
            <a:spLocks noGrp="1"/>
          </p:cNvSpPr>
          <p:nvPr>
            <p:ph sz="half" idx="1" hasCustomPrompt="1"/>
          </p:nvPr>
        </p:nvSpPr>
        <p:spPr>
          <a:xfrm>
            <a:off x="502920" y="1097280"/>
            <a:ext cx="3822192" cy="3566160"/>
          </a:xfrm>
        </p:spPr>
        <p:txBody>
          <a:bodyPr/>
          <a:lstStyle>
            <a:lvl1pPr>
              <a:spcBef>
                <a:spcPts val="450"/>
              </a:spcBef>
              <a:defRPr sz="1800" b="1" cap="all" baseline="0">
                <a:solidFill>
                  <a:schemeClr val="accent5"/>
                </a:solidFill>
                <a:latin typeface="Calibri" panose="020F0502020204030204" pitchFamily="34" charset="0"/>
                <a:cs typeface="Calibri" panose="020F0502020204030204" pitchFamily="34" charset="0"/>
              </a:defRPr>
            </a:lvl1pPr>
            <a:lvl2pPr>
              <a:spcBef>
                <a:spcPts val="450"/>
              </a:spcBef>
              <a:defRPr sz="1600"/>
            </a:lvl2pPr>
            <a:lvl3pPr marL="349250" indent="-177800">
              <a:spcBef>
                <a:spcPts val="450"/>
              </a:spcBef>
              <a:tabLst/>
              <a:defRPr sz="1400"/>
            </a:lvl3pPr>
            <a:lvl4pPr>
              <a:spcBef>
                <a:spcPts val="450"/>
              </a:spcBef>
              <a:defRPr sz="1200"/>
            </a:lvl4pPr>
            <a:lvl5pPr>
              <a:spcBef>
                <a:spcPts val="450"/>
              </a:spcBef>
              <a:defRPr sz="1200"/>
            </a:lvl5pPr>
            <a:lvl6pPr>
              <a:defRPr sz="1350"/>
            </a:lvl6pPr>
            <a:lvl7pPr>
              <a:defRPr sz="1350"/>
            </a:lvl7pPr>
            <a:lvl8pPr>
              <a:defRPr sz="1350"/>
            </a:lvl8pPr>
            <a:lvl9pPr>
              <a:defRPr sz="135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Content Placeholder 3"/>
          <p:cNvSpPr>
            <a:spLocks noGrp="1"/>
          </p:cNvSpPr>
          <p:nvPr>
            <p:ph sz="half" idx="2" hasCustomPrompt="1"/>
          </p:nvPr>
        </p:nvSpPr>
        <p:spPr>
          <a:xfrm>
            <a:off x="4818890" y="1097280"/>
            <a:ext cx="3822192" cy="3566160"/>
          </a:xfrm>
        </p:spPr>
        <p:txBody>
          <a:bodyPr/>
          <a:lstStyle>
            <a:lvl1pPr>
              <a:spcBef>
                <a:spcPts val="450"/>
              </a:spcBef>
              <a:defRPr lang="en-US" sz="1800" b="1" kern="1200" cap="all" baseline="0" smtClean="0">
                <a:solidFill>
                  <a:schemeClr val="accent5"/>
                </a:solidFill>
                <a:latin typeface="Calibri" panose="020F0502020204030204" pitchFamily="34" charset="0"/>
                <a:ea typeface="+mn-ea"/>
                <a:cs typeface="Calibri" panose="020F0502020204030204" pitchFamily="34" charset="0"/>
              </a:defRPr>
            </a:lvl1pPr>
            <a:lvl2pPr>
              <a:spcBef>
                <a:spcPts val="450"/>
              </a:spcBef>
              <a:defRPr sz="1600"/>
            </a:lvl2pPr>
            <a:lvl3pPr marL="349250" indent="-177800">
              <a:spcBef>
                <a:spcPts val="450"/>
              </a:spcBef>
              <a:tabLst/>
              <a:defRPr sz="1400"/>
            </a:lvl3pPr>
            <a:lvl4pPr>
              <a:spcBef>
                <a:spcPts val="450"/>
              </a:spcBef>
              <a:defRPr sz="1200"/>
            </a:lvl4pPr>
            <a:lvl5pPr>
              <a:spcBef>
                <a:spcPts val="450"/>
              </a:spcBef>
              <a:defRPr sz="1200"/>
            </a:lvl5pPr>
            <a:lvl6pPr>
              <a:defRPr sz="1350"/>
            </a:lvl6pPr>
            <a:lvl7pPr>
              <a:defRPr sz="1350"/>
            </a:lvl7pPr>
            <a:lvl8pPr>
              <a:defRPr sz="1350"/>
            </a:lvl8pPr>
            <a:lvl9pPr>
              <a:defRPr sz="1350"/>
            </a:lvl9pPr>
          </a:lstStyle>
          <a:p>
            <a:pPr marL="0" lvl="0" indent="0" algn="l" defTabSz="685800" rtl="0" eaLnBrk="1" latinLnBrk="0" hangingPunct="1">
              <a:lnSpc>
                <a:spcPct val="100000"/>
              </a:lnSpc>
              <a:spcBef>
                <a:spcPts val="450"/>
              </a:spcBef>
              <a:buFont typeface="Arial" panose="020B0604020202020204" pitchFamily="34" charset="0"/>
              <a:buNone/>
            </a:pPr>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10" name="Text Placeholder 9">
            <a:extLst>
              <a:ext uri="{FF2B5EF4-FFF2-40B4-BE49-F238E27FC236}">
                <a16:creationId xmlns:a16="http://schemas.microsoft.com/office/drawing/2014/main" id="{3B80F3F2-FE81-4CB7-9C3D-901D28455435}"/>
              </a:ext>
            </a:extLst>
          </p:cNvPr>
          <p:cNvSpPr>
            <a:spLocks noGrp="1"/>
          </p:cNvSpPr>
          <p:nvPr>
            <p:ph type="body" sz="quarter" idx="10"/>
          </p:nvPr>
        </p:nvSpPr>
        <p:spPr>
          <a:xfrm>
            <a:off x="502921" y="338465"/>
            <a:ext cx="5241925" cy="261610"/>
          </a:xfrm>
        </p:spPr>
        <p:txBody>
          <a:bodyPr>
            <a:spAutoFit/>
          </a:bodyPr>
          <a:lstStyle>
            <a:lvl1pPr>
              <a:defRPr sz="1400" b="0" cap="all" spc="150" baseline="0">
                <a:solidFill>
                  <a:schemeClr val="tx2"/>
                </a:solidFill>
              </a:defRPr>
            </a:lvl1pPr>
            <a:lvl2pPr marL="0" indent="0">
              <a:buNone/>
              <a:defRPr/>
            </a:lvl2pPr>
          </a:lstStyle>
          <a:p>
            <a:pPr lvl="0"/>
            <a:r>
              <a:rPr lang="en-US"/>
              <a:t>Click to edit Master text styles</a:t>
            </a:r>
          </a:p>
        </p:txBody>
      </p:sp>
      <p:sp>
        <p:nvSpPr>
          <p:cNvPr id="6" name="Footer Placeholder 5">
            <a:extLst>
              <a:ext uri="{FF2B5EF4-FFF2-40B4-BE49-F238E27FC236}">
                <a16:creationId xmlns:a16="http://schemas.microsoft.com/office/drawing/2014/main" id="{A458503B-66AE-7A4F-A065-A53482A04289}"/>
              </a:ext>
            </a:extLst>
          </p:cNvPr>
          <p:cNvSpPr>
            <a:spLocks noGrp="1"/>
          </p:cNvSpPr>
          <p:nvPr>
            <p:ph type="ftr" sz="quarter" idx="12"/>
          </p:nvPr>
        </p:nvSpPr>
        <p:spPr>
          <a:xfrm>
            <a:off x="3014471" y="4767263"/>
            <a:ext cx="4480560" cy="273844"/>
          </a:xfrm>
          <a:prstGeom prst="rect">
            <a:avLst/>
          </a:prstGeom>
        </p:spPr>
        <p:txBody>
          <a:bodyPr/>
          <a:lstStyle/>
          <a:p>
            <a:r>
              <a:rPr lang="en-US">
                <a:solidFill>
                  <a:srgbClr val="000000"/>
                </a:solidFill>
              </a:rPr>
              <a:t>ADD-139691-USA-EN |</a:t>
            </a:r>
          </a:p>
        </p:txBody>
      </p:sp>
      <p:sp>
        <p:nvSpPr>
          <p:cNvPr id="7" name="Slide Number Placeholder 6">
            <a:extLst>
              <a:ext uri="{FF2B5EF4-FFF2-40B4-BE49-F238E27FC236}">
                <a16:creationId xmlns:a16="http://schemas.microsoft.com/office/drawing/2014/main" id="{9DFBBC31-3CC4-5449-A3E5-B3D0BB60A438}"/>
              </a:ext>
            </a:extLst>
          </p:cNvPr>
          <p:cNvSpPr>
            <a:spLocks noGrp="1"/>
          </p:cNvSpPr>
          <p:nvPr>
            <p:ph type="sldNum" sz="quarter" idx="13"/>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821949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nten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600075"/>
            <a:ext cx="8138160" cy="360045"/>
          </a:xfrm>
        </p:spPr>
        <p:txBody>
          <a:bodyPr/>
          <a:lstStyle>
            <a:lvl1pPr>
              <a:defRPr cap="none" baseline="0"/>
            </a:lvl1pPr>
          </a:lstStyle>
          <a:p>
            <a:r>
              <a:rPr lang="en-US"/>
              <a:t>Click to edit master title style</a:t>
            </a:r>
          </a:p>
        </p:txBody>
      </p:sp>
      <p:sp>
        <p:nvSpPr>
          <p:cNvPr id="3" name="Content Placeholder 2"/>
          <p:cNvSpPr>
            <a:spLocks noGrp="1"/>
          </p:cNvSpPr>
          <p:nvPr>
            <p:ph sz="half" idx="1" hasCustomPrompt="1"/>
          </p:nvPr>
        </p:nvSpPr>
        <p:spPr>
          <a:xfrm>
            <a:off x="502920" y="2057400"/>
            <a:ext cx="3822192" cy="2606040"/>
          </a:xfrm>
        </p:spPr>
        <p:txBody>
          <a:bodyPr/>
          <a:lstStyle>
            <a:lvl1pPr>
              <a:spcBef>
                <a:spcPts val="450"/>
              </a:spcBef>
              <a:defRPr sz="1600" cap="all" baseline="0">
                <a:solidFill>
                  <a:schemeClr val="accent5"/>
                </a:solidFill>
                <a:latin typeface="Calibri" panose="020F0502020204030204" pitchFamily="34" charset="0"/>
                <a:cs typeface="Calibri" panose="020F0502020204030204" pitchFamily="34" charset="0"/>
              </a:defRPr>
            </a:lvl1pPr>
            <a:lvl2pPr>
              <a:spcBef>
                <a:spcPts val="450"/>
              </a:spcBef>
              <a:defRPr sz="1400">
                <a:solidFill>
                  <a:schemeClr val="tx1"/>
                </a:solidFill>
              </a:defRPr>
            </a:lvl2pPr>
            <a:lvl3pPr marL="349250" indent="-177800">
              <a:spcBef>
                <a:spcPts val="450"/>
              </a:spcBef>
              <a:tabLst/>
              <a:defRPr sz="1200">
                <a:solidFill>
                  <a:schemeClr val="tx1"/>
                </a:solidFill>
              </a:defRPr>
            </a:lvl3pPr>
            <a:lvl4pPr>
              <a:spcBef>
                <a:spcPts val="450"/>
              </a:spcBef>
              <a:defRPr sz="1100">
                <a:solidFill>
                  <a:schemeClr val="tx1"/>
                </a:solidFill>
              </a:defRPr>
            </a:lvl4pPr>
            <a:lvl5pPr>
              <a:spcBef>
                <a:spcPts val="450"/>
              </a:spcBef>
              <a:defRPr sz="1100">
                <a:solidFill>
                  <a:schemeClr val="tx1"/>
                </a:solidFill>
              </a:defRPr>
            </a:lvl5pPr>
            <a:lvl6pPr>
              <a:defRPr sz="1350"/>
            </a:lvl6pPr>
            <a:lvl7pPr>
              <a:defRPr sz="1350"/>
            </a:lvl7pPr>
            <a:lvl8pPr>
              <a:defRPr sz="1350"/>
            </a:lvl8pPr>
            <a:lvl9pPr>
              <a:defRPr sz="135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Content Placeholder 3"/>
          <p:cNvSpPr>
            <a:spLocks noGrp="1"/>
          </p:cNvSpPr>
          <p:nvPr>
            <p:ph sz="half" idx="2" hasCustomPrompt="1"/>
          </p:nvPr>
        </p:nvSpPr>
        <p:spPr>
          <a:xfrm>
            <a:off x="4818890" y="2057400"/>
            <a:ext cx="3822192" cy="2606040"/>
          </a:xfrm>
        </p:spPr>
        <p:txBody>
          <a:bodyPr/>
          <a:lstStyle>
            <a:lvl1pPr>
              <a:spcBef>
                <a:spcPts val="450"/>
              </a:spcBef>
              <a:defRPr lang="en-US" sz="1600" b="1" kern="1200" cap="all" baseline="0" smtClean="0">
                <a:solidFill>
                  <a:schemeClr val="accent5"/>
                </a:solidFill>
                <a:latin typeface="Calibri" panose="020F0502020204030204" pitchFamily="34" charset="0"/>
                <a:ea typeface="+mn-ea"/>
                <a:cs typeface="Calibri" panose="020F0502020204030204" pitchFamily="34" charset="0"/>
              </a:defRPr>
            </a:lvl1pPr>
            <a:lvl2pPr>
              <a:spcBef>
                <a:spcPts val="450"/>
              </a:spcBef>
              <a:defRPr sz="1400">
                <a:solidFill>
                  <a:schemeClr val="tx1"/>
                </a:solidFill>
              </a:defRPr>
            </a:lvl2pPr>
            <a:lvl3pPr>
              <a:spcBef>
                <a:spcPts val="450"/>
              </a:spcBef>
              <a:defRPr sz="1200">
                <a:solidFill>
                  <a:schemeClr val="tx1"/>
                </a:solidFill>
              </a:defRPr>
            </a:lvl3pPr>
            <a:lvl4pPr>
              <a:spcBef>
                <a:spcPts val="450"/>
              </a:spcBef>
              <a:defRPr sz="1100">
                <a:solidFill>
                  <a:schemeClr val="tx1"/>
                </a:solidFill>
              </a:defRPr>
            </a:lvl4pPr>
            <a:lvl5pPr>
              <a:spcBef>
                <a:spcPts val="450"/>
              </a:spcBef>
              <a:defRPr sz="1100">
                <a:solidFill>
                  <a:schemeClr val="tx1"/>
                </a:solidFill>
              </a:defRPr>
            </a:lvl5pPr>
            <a:lvl6pPr>
              <a:defRPr sz="1350"/>
            </a:lvl6pPr>
            <a:lvl7pPr>
              <a:defRPr sz="1350"/>
            </a:lvl7pPr>
            <a:lvl8pPr>
              <a:defRPr sz="1350"/>
            </a:lvl8pPr>
            <a:lvl9pPr>
              <a:defRPr sz="1350"/>
            </a:lvl9pPr>
          </a:lstStyle>
          <a:p>
            <a:pPr marL="0" lvl="0" indent="0" algn="l" defTabSz="685800" rtl="0" eaLnBrk="1" latinLnBrk="0" hangingPunct="1">
              <a:lnSpc>
                <a:spcPct val="100000"/>
              </a:lnSpc>
              <a:spcBef>
                <a:spcPts val="450"/>
              </a:spcBef>
              <a:buFont typeface="Arial" panose="020B0604020202020204" pitchFamily="34" charset="0"/>
              <a:buNone/>
            </a:pPr>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10" name="Text Placeholder 9"/>
          <p:cNvSpPr>
            <a:spLocks noGrp="1"/>
          </p:cNvSpPr>
          <p:nvPr>
            <p:ph type="body" sz="quarter" idx="14"/>
          </p:nvPr>
        </p:nvSpPr>
        <p:spPr>
          <a:xfrm>
            <a:off x="502920" y="1097280"/>
            <a:ext cx="8138160" cy="822960"/>
          </a:xfrm>
        </p:spPr>
        <p:txBody>
          <a:bodyPr/>
          <a:lstStyle>
            <a:lvl1pPr>
              <a:defRPr sz="1800" b="0">
                <a:solidFill>
                  <a:schemeClr val="accent5"/>
                </a:solidFill>
                <a:latin typeface="+mn-lt"/>
              </a:defRPr>
            </a:lvl1pPr>
          </a:lstStyle>
          <a:p>
            <a:pPr lvl="0"/>
            <a:r>
              <a:rPr lang="en-US"/>
              <a:t>Click to edit Master text styles</a:t>
            </a:r>
          </a:p>
        </p:txBody>
      </p:sp>
      <p:sp>
        <p:nvSpPr>
          <p:cNvPr id="13" name="Text Placeholder 9">
            <a:extLst>
              <a:ext uri="{FF2B5EF4-FFF2-40B4-BE49-F238E27FC236}">
                <a16:creationId xmlns:a16="http://schemas.microsoft.com/office/drawing/2014/main" id="{0103B983-7A78-4387-9FF8-F8E9F50DC158}"/>
              </a:ext>
            </a:extLst>
          </p:cNvPr>
          <p:cNvSpPr>
            <a:spLocks noGrp="1"/>
          </p:cNvSpPr>
          <p:nvPr>
            <p:ph type="body" sz="quarter" idx="10"/>
          </p:nvPr>
        </p:nvSpPr>
        <p:spPr>
          <a:xfrm>
            <a:off x="502921" y="338465"/>
            <a:ext cx="5241925" cy="261610"/>
          </a:xfrm>
        </p:spPr>
        <p:txBody>
          <a:bodyPr>
            <a:spAutoFit/>
          </a:bodyPr>
          <a:lstStyle>
            <a:lvl1pPr>
              <a:defRPr sz="1400" b="0" cap="all" spc="150" baseline="0">
                <a:solidFill>
                  <a:schemeClr val="tx2"/>
                </a:solidFill>
              </a:defRPr>
            </a:lvl1pPr>
            <a:lvl2pPr marL="0" indent="0">
              <a:buNone/>
              <a:defRPr/>
            </a:lvl2pPr>
          </a:lstStyle>
          <a:p>
            <a:pPr lvl="0"/>
            <a:r>
              <a:rPr lang="en-US"/>
              <a:t>Click to edit Master text styles</a:t>
            </a:r>
          </a:p>
        </p:txBody>
      </p:sp>
      <p:sp>
        <p:nvSpPr>
          <p:cNvPr id="6" name="Footer Placeholder 5">
            <a:extLst>
              <a:ext uri="{FF2B5EF4-FFF2-40B4-BE49-F238E27FC236}">
                <a16:creationId xmlns:a16="http://schemas.microsoft.com/office/drawing/2014/main" id="{01833E2E-142C-E94C-81C8-9E5C2744FB89}"/>
              </a:ext>
            </a:extLst>
          </p:cNvPr>
          <p:cNvSpPr>
            <a:spLocks noGrp="1"/>
          </p:cNvSpPr>
          <p:nvPr>
            <p:ph type="ftr" sz="quarter" idx="16"/>
          </p:nvPr>
        </p:nvSpPr>
        <p:spPr>
          <a:xfrm>
            <a:off x="3014471" y="4767263"/>
            <a:ext cx="4480560" cy="273844"/>
          </a:xfrm>
          <a:prstGeom prst="rect">
            <a:avLst/>
          </a:prstGeom>
        </p:spPr>
        <p:txBody>
          <a:bodyPr/>
          <a:lstStyle/>
          <a:p>
            <a:r>
              <a:rPr lang="en-US">
                <a:solidFill>
                  <a:srgbClr val="000000"/>
                </a:solidFill>
              </a:rPr>
              <a:t>ADD-139691-USA-EN |</a:t>
            </a:r>
          </a:p>
        </p:txBody>
      </p:sp>
      <p:sp>
        <p:nvSpPr>
          <p:cNvPr id="7" name="Slide Number Placeholder 6">
            <a:extLst>
              <a:ext uri="{FF2B5EF4-FFF2-40B4-BE49-F238E27FC236}">
                <a16:creationId xmlns:a16="http://schemas.microsoft.com/office/drawing/2014/main" id="{A8C516A2-96E1-BC4E-9AD9-6A608F2F3BEB}"/>
              </a:ext>
            </a:extLst>
          </p:cNvPr>
          <p:cNvSpPr>
            <a:spLocks noGrp="1"/>
          </p:cNvSpPr>
          <p:nvPr>
            <p:ph type="sldNum" sz="quarter" idx="17"/>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271580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818888" y="0"/>
            <a:ext cx="4325111" cy="5143500"/>
          </a:xfrm>
          <a:solidFill>
            <a:schemeClr val="bg2"/>
          </a:solidFill>
          <a:ln>
            <a:noFill/>
          </a:ln>
          <a:effectLst/>
        </p:spPr>
        <p:txBody>
          <a:bodyPr lIns="365760" rIns="365760" anchor="ctr" anchorCtr="1"/>
          <a:lstStyle>
            <a:lvl1pPr algn="ctr">
              <a:defRPr sz="1800" b="0" baseline="0">
                <a:solidFill>
                  <a:schemeClr val="tx2"/>
                </a:solidFill>
                <a:latin typeface="+mn-lt"/>
              </a:defRPr>
            </a:lvl1pPr>
          </a:lstStyle>
          <a:p>
            <a:r>
              <a:rPr lang="en-US"/>
              <a:t>Insert an image or chart </a:t>
            </a:r>
            <a:br>
              <a:rPr lang="en-US"/>
            </a:br>
            <a:r>
              <a:rPr lang="en-US"/>
              <a:t>within this placeholder </a:t>
            </a:r>
          </a:p>
        </p:txBody>
      </p:sp>
      <p:sp>
        <p:nvSpPr>
          <p:cNvPr id="2" name="Title 1"/>
          <p:cNvSpPr>
            <a:spLocks noGrp="1"/>
          </p:cNvSpPr>
          <p:nvPr>
            <p:ph type="title" hasCustomPrompt="1"/>
          </p:nvPr>
        </p:nvSpPr>
        <p:spPr>
          <a:xfrm>
            <a:off x="502920" y="600075"/>
            <a:ext cx="3822192" cy="360045"/>
          </a:xfrm>
        </p:spPr>
        <p:txBody>
          <a:bodyPr rIns="182880"/>
          <a:lstStyle>
            <a:lvl1pPr>
              <a:defRPr cap="none" baseline="0"/>
            </a:lvl1pPr>
          </a:lstStyle>
          <a:p>
            <a:r>
              <a:rPr lang="en-US"/>
              <a:t>Click to edit master title</a:t>
            </a:r>
          </a:p>
        </p:txBody>
      </p:sp>
      <p:sp>
        <p:nvSpPr>
          <p:cNvPr id="3" name="Content Placeholder 2"/>
          <p:cNvSpPr>
            <a:spLocks noGrp="1"/>
          </p:cNvSpPr>
          <p:nvPr>
            <p:ph sz="half" idx="1" hasCustomPrompt="1"/>
          </p:nvPr>
        </p:nvSpPr>
        <p:spPr>
          <a:xfrm>
            <a:off x="502920" y="1097280"/>
            <a:ext cx="3822192" cy="3463290"/>
          </a:xfrm>
        </p:spPr>
        <p:txBody>
          <a:bodyPr rIns="182880"/>
          <a:lstStyle>
            <a:lvl1pPr>
              <a:spcBef>
                <a:spcPts val="2250"/>
              </a:spcBef>
              <a:defRPr sz="1600" cap="all" baseline="0">
                <a:solidFill>
                  <a:schemeClr val="accent5"/>
                </a:solidFill>
              </a:defRPr>
            </a:lvl1pPr>
            <a:lvl2pPr>
              <a:defRPr sz="1400"/>
            </a:lvl2pPr>
            <a:lvl3pPr>
              <a:defRPr sz="110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11" name="Text Placeholder 9">
            <a:extLst>
              <a:ext uri="{FF2B5EF4-FFF2-40B4-BE49-F238E27FC236}">
                <a16:creationId xmlns:a16="http://schemas.microsoft.com/office/drawing/2014/main" id="{4EB8D071-B3BE-4FE7-850D-1AD18B8DA138}"/>
              </a:ext>
            </a:extLst>
          </p:cNvPr>
          <p:cNvSpPr>
            <a:spLocks noGrp="1"/>
          </p:cNvSpPr>
          <p:nvPr>
            <p:ph type="body" sz="quarter" idx="10"/>
          </p:nvPr>
        </p:nvSpPr>
        <p:spPr>
          <a:xfrm>
            <a:off x="502921" y="321320"/>
            <a:ext cx="3822192" cy="261610"/>
          </a:xfrm>
        </p:spPr>
        <p:txBody>
          <a:bodyPr wrap="square">
            <a:spAutoFit/>
          </a:bodyPr>
          <a:lstStyle>
            <a:lvl1pPr>
              <a:defRPr sz="1400" b="0" cap="all" spc="150" baseline="0">
                <a:solidFill>
                  <a:schemeClr val="tx2"/>
                </a:solidFill>
              </a:defRPr>
            </a:lvl1pPr>
            <a:lvl2pPr marL="0" indent="0">
              <a:buNone/>
              <a:defRPr/>
            </a:lvl2pPr>
          </a:lstStyle>
          <a:p>
            <a:pPr lvl="0"/>
            <a:r>
              <a:rPr lang="en-US"/>
              <a:t>Click to edit Master text styles</a:t>
            </a:r>
          </a:p>
        </p:txBody>
      </p:sp>
      <p:sp>
        <p:nvSpPr>
          <p:cNvPr id="5" name="Footer Placeholder 4">
            <a:extLst>
              <a:ext uri="{FF2B5EF4-FFF2-40B4-BE49-F238E27FC236}">
                <a16:creationId xmlns:a16="http://schemas.microsoft.com/office/drawing/2014/main" id="{FAFFCE1D-EA4C-4043-9A75-EA3AB538412C}"/>
              </a:ext>
            </a:extLst>
          </p:cNvPr>
          <p:cNvSpPr>
            <a:spLocks noGrp="1"/>
          </p:cNvSpPr>
          <p:nvPr>
            <p:ph type="ftr" sz="quarter" idx="16"/>
          </p:nvPr>
        </p:nvSpPr>
        <p:spPr>
          <a:xfrm>
            <a:off x="3014471" y="4767263"/>
            <a:ext cx="4480560" cy="273844"/>
          </a:xfrm>
          <a:prstGeom prst="rect">
            <a:avLst/>
          </a:prstGeom>
        </p:spPr>
        <p:txBody>
          <a:bodyPr/>
          <a:lstStyle/>
          <a:p>
            <a:r>
              <a:rPr lang="en-US">
                <a:solidFill>
                  <a:srgbClr val="000000"/>
                </a:solidFill>
              </a:rPr>
              <a:t>ADD-139691-USA-EN |</a:t>
            </a:r>
          </a:p>
        </p:txBody>
      </p:sp>
      <p:sp>
        <p:nvSpPr>
          <p:cNvPr id="6" name="Slide Number Placeholder 5">
            <a:extLst>
              <a:ext uri="{FF2B5EF4-FFF2-40B4-BE49-F238E27FC236}">
                <a16:creationId xmlns:a16="http://schemas.microsoft.com/office/drawing/2014/main" id="{DC918EFC-0C8D-E14A-A9D4-A328A842009D}"/>
              </a:ext>
            </a:extLst>
          </p:cNvPr>
          <p:cNvSpPr>
            <a:spLocks noGrp="1"/>
          </p:cNvSpPr>
          <p:nvPr>
            <p:ph type="sldNum" sz="quarter" idx="17"/>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45810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0" y="0"/>
            <a:ext cx="4314969" cy="5143500"/>
          </a:xfrm>
          <a:solidFill>
            <a:schemeClr val="bg2"/>
          </a:solidFill>
          <a:ln>
            <a:noFill/>
          </a:ln>
          <a:effectLst/>
        </p:spPr>
        <p:txBody>
          <a:bodyPr lIns="365760" rIns="365760" anchor="ctr" anchorCtr="1"/>
          <a:lstStyle>
            <a:lvl1pPr algn="ctr">
              <a:defRPr sz="1800" b="0" baseline="0">
                <a:solidFill>
                  <a:schemeClr val="tx2"/>
                </a:solidFill>
                <a:latin typeface="+mn-lt"/>
              </a:defRPr>
            </a:lvl1pPr>
          </a:lstStyle>
          <a:p>
            <a:r>
              <a:rPr lang="en-US"/>
              <a:t>Insert an image or chart </a:t>
            </a:r>
            <a:br>
              <a:rPr lang="en-US"/>
            </a:br>
            <a:r>
              <a:rPr lang="en-US"/>
              <a:t>within this placeholder </a:t>
            </a:r>
          </a:p>
        </p:txBody>
      </p:sp>
      <p:sp>
        <p:nvSpPr>
          <p:cNvPr id="2" name="Title 1"/>
          <p:cNvSpPr>
            <a:spLocks noGrp="1"/>
          </p:cNvSpPr>
          <p:nvPr>
            <p:ph type="title" hasCustomPrompt="1"/>
          </p:nvPr>
        </p:nvSpPr>
        <p:spPr>
          <a:xfrm>
            <a:off x="4823460" y="600075"/>
            <a:ext cx="3822192" cy="360045"/>
          </a:xfrm>
        </p:spPr>
        <p:txBody>
          <a:bodyPr rIns="182880"/>
          <a:lstStyle>
            <a:lvl1pPr>
              <a:defRPr cap="none" baseline="0"/>
            </a:lvl1pPr>
          </a:lstStyle>
          <a:p>
            <a:r>
              <a:rPr lang="en-US"/>
              <a:t>Click to edit master title</a:t>
            </a:r>
          </a:p>
        </p:txBody>
      </p:sp>
      <p:sp>
        <p:nvSpPr>
          <p:cNvPr id="3" name="Content Placeholder 2"/>
          <p:cNvSpPr>
            <a:spLocks noGrp="1"/>
          </p:cNvSpPr>
          <p:nvPr>
            <p:ph sz="half" idx="1" hasCustomPrompt="1"/>
          </p:nvPr>
        </p:nvSpPr>
        <p:spPr>
          <a:xfrm>
            <a:off x="4823460" y="1097280"/>
            <a:ext cx="3822192" cy="3463290"/>
          </a:xfrm>
        </p:spPr>
        <p:txBody>
          <a:bodyPr rIns="182880"/>
          <a:lstStyle>
            <a:lvl1pPr>
              <a:spcBef>
                <a:spcPts val="2250"/>
              </a:spcBef>
              <a:defRPr sz="1600" cap="all" baseline="0">
                <a:solidFill>
                  <a:schemeClr val="accent5"/>
                </a:solidFill>
              </a:defRPr>
            </a:lvl1pPr>
            <a:lvl2pPr>
              <a:defRPr sz="1400"/>
            </a:lvl2pPr>
            <a:lvl3pPr>
              <a:defRPr sz="110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5" name="Text Placeholder 9">
            <a:extLst>
              <a:ext uri="{FF2B5EF4-FFF2-40B4-BE49-F238E27FC236}">
                <a16:creationId xmlns:a16="http://schemas.microsoft.com/office/drawing/2014/main" id="{CA4907C1-05C0-432F-88DA-D1192ED2D399}"/>
              </a:ext>
            </a:extLst>
          </p:cNvPr>
          <p:cNvSpPr>
            <a:spLocks noGrp="1"/>
          </p:cNvSpPr>
          <p:nvPr>
            <p:ph type="body" sz="quarter" idx="10"/>
          </p:nvPr>
        </p:nvSpPr>
        <p:spPr>
          <a:xfrm>
            <a:off x="4823461" y="338465"/>
            <a:ext cx="3822192" cy="261610"/>
          </a:xfrm>
        </p:spPr>
        <p:txBody>
          <a:bodyPr wrap="square">
            <a:spAutoFit/>
          </a:bodyPr>
          <a:lstStyle>
            <a:lvl1pPr>
              <a:defRPr sz="1400" b="0" cap="all" spc="150" baseline="0">
                <a:solidFill>
                  <a:schemeClr val="tx2"/>
                </a:solidFill>
              </a:defRPr>
            </a:lvl1pPr>
            <a:lvl2pPr marL="0" indent="0">
              <a:buNone/>
              <a:defRPr/>
            </a:lvl2pPr>
          </a:lstStyle>
          <a:p>
            <a:pPr lvl="0"/>
            <a:r>
              <a:rPr lang="en-US"/>
              <a:t>Click to edit Master text styles</a:t>
            </a:r>
          </a:p>
        </p:txBody>
      </p:sp>
      <p:sp>
        <p:nvSpPr>
          <p:cNvPr id="6" name="Footer Placeholder 5">
            <a:extLst>
              <a:ext uri="{FF2B5EF4-FFF2-40B4-BE49-F238E27FC236}">
                <a16:creationId xmlns:a16="http://schemas.microsoft.com/office/drawing/2014/main" id="{98DFEEB1-2560-684C-8508-02FAAF3251C6}"/>
              </a:ext>
            </a:extLst>
          </p:cNvPr>
          <p:cNvSpPr>
            <a:spLocks noGrp="1"/>
          </p:cNvSpPr>
          <p:nvPr>
            <p:ph type="ftr" sz="quarter" idx="16"/>
          </p:nvPr>
        </p:nvSpPr>
        <p:spPr>
          <a:xfrm>
            <a:off x="3014471" y="4767263"/>
            <a:ext cx="4480560" cy="273844"/>
          </a:xfrm>
          <a:prstGeom prst="rect">
            <a:avLst/>
          </a:prstGeom>
        </p:spPr>
        <p:txBody>
          <a:bodyPr/>
          <a:lstStyle/>
          <a:p>
            <a:r>
              <a:rPr lang="en-US">
                <a:solidFill>
                  <a:srgbClr val="000000"/>
                </a:solidFill>
              </a:rPr>
              <a:t>ADD-139691-USA-EN |</a:t>
            </a:r>
          </a:p>
        </p:txBody>
      </p:sp>
      <p:sp>
        <p:nvSpPr>
          <p:cNvPr id="7" name="Slide Number Placeholder 6">
            <a:extLst>
              <a:ext uri="{FF2B5EF4-FFF2-40B4-BE49-F238E27FC236}">
                <a16:creationId xmlns:a16="http://schemas.microsoft.com/office/drawing/2014/main" id="{85036C00-05EE-124C-BAFE-07A910002BD3}"/>
              </a:ext>
            </a:extLst>
          </p:cNvPr>
          <p:cNvSpPr>
            <a:spLocks noGrp="1"/>
          </p:cNvSpPr>
          <p:nvPr>
            <p:ph type="sldNum" sz="quarter" idx="17"/>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11" name="Content Placeholder 2">
            <a:extLst>
              <a:ext uri="{FF2B5EF4-FFF2-40B4-BE49-F238E27FC236}">
                <a16:creationId xmlns:a16="http://schemas.microsoft.com/office/drawing/2014/main" id="{00B8C246-2315-BF46-814D-5EEA7D5532BC}"/>
              </a:ext>
            </a:extLst>
          </p:cNvPr>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a:solidFill>
                  <a:schemeClr val="tx1"/>
                </a:solidFill>
                <a:latin typeface="Calibri" panose="020F0502020204030204" pitchFamily="34" charset="0"/>
                <a:cs typeface="Calibri" panose="020F0502020204030204" pitchFamily="34" charset="0"/>
              </a:rPr>
              <a:t>For internal use only. Not for customer distribution.</a:t>
            </a:r>
          </a:p>
        </p:txBody>
      </p:sp>
    </p:spTree>
    <p:extLst>
      <p:ext uri="{BB962C8B-B14F-4D97-AF65-F5344CB8AC3E}">
        <p14:creationId xmlns:p14="http://schemas.microsoft.com/office/powerpoint/2010/main" val="33618691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600075"/>
            <a:ext cx="8138159" cy="360045"/>
          </a:xfrm>
        </p:spPr>
        <p:txBody>
          <a:bodyPr/>
          <a:lstStyle>
            <a:lvl1pPr>
              <a:defRPr cap="none"/>
            </a:lvl1pPr>
          </a:lstStyle>
          <a:p>
            <a:r>
              <a:rPr lang="en-US"/>
              <a:t>Click to edit master title style</a:t>
            </a:r>
          </a:p>
        </p:txBody>
      </p:sp>
      <p:sp>
        <p:nvSpPr>
          <p:cNvPr id="8" name="Text Placeholder 9">
            <a:extLst>
              <a:ext uri="{FF2B5EF4-FFF2-40B4-BE49-F238E27FC236}">
                <a16:creationId xmlns:a16="http://schemas.microsoft.com/office/drawing/2014/main" id="{9F1B05F3-90A1-4152-BCA8-1DCF7545457A}"/>
              </a:ext>
            </a:extLst>
          </p:cNvPr>
          <p:cNvSpPr>
            <a:spLocks noGrp="1"/>
          </p:cNvSpPr>
          <p:nvPr>
            <p:ph type="body" sz="quarter" idx="10"/>
          </p:nvPr>
        </p:nvSpPr>
        <p:spPr>
          <a:xfrm>
            <a:off x="502921" y="338465"/>
            <a:ext cx="5241925" cy="261610"/>
          </a:xfrm>
        </p:spPr>
        <p:txBody>
          <a:bodyPr>
            <a:spAutoFit/>
          </a:bodyPr>
          <a:lstStyle>
            <a:lvl1pPr>
              <a:defRPr sz="1400" b="0" cap="all" spc="150" baseline="0">
                <a:solidFill>
                  <a:schemeClr val="tx2"/>
                </a:solidFill>
              </a:defRPr>
            </a:lvl1pPr>
            <a:lvl2pPr marL="0" indent="0">
              <a:buNone/>
              <a:defRPr/>
            </a:lvl2pPr>
          </a:lstStyle>
          <a:p>
            <a:pPr lvl="0"/>
            <a:r>
              <a:rPr lang="en-US"/>
              <a:t>Click to edit Master text styles</a:t>
            </a:r>
          </a:p>
        </p:txBody>
      </p:sp>
      <p:sp>
        <p:nvSpPr>
          <p:cNvPr id="4" name="Footer Placeholder 3">
            <a:extLst>
              <a:ext uri="{FF2B5EF4-FFF2-40B4-BE49-F238E27FC236}">
                <a16:creationId xmlns:a16="http://schemas.microsoft.com/office/drawing/2014/main" id="{2B9D8033-0A33-8343-9C5B-F194C05A61C9}"/>
              </a:ext>
            </a:extLst>
          </p:cNvPr>
          <p:cNvSpPr>
            <a:spLocks noGrp="1"/>
          </p:cNvSpPr>
          <p:nvPr>
            <p:ph type="ftr" sz="quarter" idx="12"/>
          </p:nvPr>
        </p:nvSpPr>
        <p:spPr>
          <a:xfrm>
            <a:off x="3014471" y="4767263"/>
            <a:ext cx="4480560" cy="273844"/>
          </a:xfrm>
          <a:prstGeom prst="rect">
            <a:avLst/>
          </a:prstGeom>
        </p:spPr>
        <p:txBody>
          <a:bodyPr/>
          <a:lstStyle/>
          <a:p>
            <a:r>
              <a:rPr lang="en-US">
                <a:solidFill>
                  <a:srgbClr val="000000"/>
                </a:solidFill>
              </a:rPr>
              <a:t>ADD-139691-USA-EN |</a:t>
            </a:r>
          </a:p>
        </p:txBody>
      </p:sp>
      <p:sp>
        <p:nvSpPr>
          <p:cNvPr id="5" name="Slide Number Placeholder 4">
            <a:extLst>
              <a:ext uri="{FF2B5EF4-FFF2-40B4-BE49-F238E27FC236}">
                <a16:creationId xmlns:a16="http://schemas.microsoft.com/office/drawing/2014/main" id="{DDE0B57A-7A7C-7F4E-803D-262719565B29}"/>
              </a:ext>
            </a:extLst>
          </p:cNvPr>
          <p:cNvSpPr>
            <a:spLocks noGrp="1"/>
          </p:cNvSpPr>
          <p:nvPr>
            <p:ph type="sldNum" sz="quarter" idx="13"/>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166033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E9AB03-BB9C-094E-AC1F-E3D48393C9E9}"/>
              </a:ext>
            </a:extLst>
          </p:cNvPr>
          <p:cNvSpPr>
            <a:spLocks noGrp="1"/>
          </p:cNvSpPr>
          <p:nvPr>
            <p:ph type="ftr" sz="quarter" idx="11"/>
          </p:nvPr>
        </p:nvSpPr>
        <p:spPr>
          <a:xfrm>
            <a:off x="3014471" y="4767263"/>
            <a:ext cx="4480560" cy="273844"/>
          </a:xfrm>
          <a:prstGeom prst="rect">
            <a:avLst/>
          </a:prstGeom>
        </p:spPr>
        <p:txBody>
          <a:bodyPr/>
          <a:lstStyle/>
          <a:p>
            <a:r>
              <a:rPr lang="en-US">
                <a:solidFill>
                  <a:srgbClr val="000000"/>
                </a:solidFill>
              </a:rPr>
              <a:t>ADD-139691-USA-EN |</a:t>
            </a:r>
          </a:p>
        </p:txBody>
      </p:sp>
      <p:sp>
        <p:nvSpPr>
          <p:cNvPr id="4" name="Slide Number Placeholder 3">
            <a:extLst>
              <a:ext uri="{FF2B5EF4-FFF2-40B4-BE49-F238E27FC236}">
                <a16:creationId xmlns:a16="http://schemas.microsoft.com/office/drawing/2014/main" id="{1075A50E-7EC7-4B44-93CD-B406A5EC34B5}"/>
              </a:ext>
            </a:extLst>
          </p:cNvPr>
          <p:cNvSpPr>
            <a:spLocks noGrp="1"/>
          </p:cNvSpPr>
          <p:nvPr>
            <p:ph type="sldNum" sz="quarter" idx="12"/>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72187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ull Page Char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600075"/>
            <a:ext cx="8138160" cy="360045"/>
          </a:xfrm>
        </p:spPr>
        <p:txBody>
          <a:bodyPr/>
          <a:lstStyle>
            <a:lvl1pPr>
              <a:defRPr cap="none" baseline="0"/>
            </a:lvl1pPr>
          </a:lstStyle>
          <a:p>
            <a:r>
              <a:rPr lang="en-US"/>
              <a:t>Click to edit master title style</a:t>
            </a:r>
          </a:p>
        </p:txBody>
      </p:sp>
      <p:sp>
        <p:nvSpPr>
          <p:cNvPr id="7" name="Text Placeholder 6"/>
          <p:cNvSpPr>
            <a:spLocks noGrp="1"/>
          </p:cNvSpPr>
          <p:nvPr>
            <p:ph type="body" sz="quarter" idx="13" hasCustomPrompt="1"/>
          </p:nvPr>
        </p:nvSpPr>
        <p:spPr>
          <a:xfrm>
            <a:off x="502920" y="1147361"/>
            <a:ext cx="8138160" cy="477054"/>
          </a:xfrm>
        </p:spPr>
        <p:txBody>
          <a:bodyPr wrap="square">
            <a:spAutoFit/>
          </a:bodyPr>
          <a:lstStyle>
            <a:lvl1pPr>
              <a:lnSpc>
                <a:spcPct val="100000"/>
              </a:lnSpc>
              <a:spcBef>
                <a:spcPts val="0"/>
              </a:spcBef>
              <a:defRPr sz="1600"/>
            </a:lvl1pPr>
            <a:lvl2pPr marL="0" indent="0">
              <a:lnSpc>
                <a:spcPct val="100000"/>
              </a:lnSpc>
              <a:spcBef>
                <a:spcPts val="0"/>
              </a:spcBef>
              <a:buNone/>
              <a:defRPr sz="1200">
                <a:latin typeface="+mj-lt"/>
              </a:defRPr>
            </a:lvl2pPr>
          </a:lstStyle>
          <a:p>
            <a:pPr lvl="0"/>
            <a:r>
              <a:rPr lang="en-US"/>
              <a:t>CLICK TO EDIT CHART TITLE</a:t>
            </a:r>
          </a:p>
          <a:p>
            <a:pPr lvl="1"/>
            <a:r>
              <a:rPr lang="en-US"/>
              <a:t>Second level for chart subtitle</a:t>
            </a:r>
          </a:p>
        </p:txBody>
      </p:sp>
      <p:sp>
        <p:nvSpPr>
          <p:cNvPr id="9" name="Chart Placeholder 8"/>
          <p:cNvSpPr>
            <a:spLocks noGrp="1"/>
          </p:cNvSpPr>
          <p:nvPr>
            <p:ph type="chart" sz="quarter" idx="14"/>
          </p:nvPr>
        </p:nvSpPr>
        <p:spPr>
          <a:xfrm>
            <a:off x="502920" y="1714500"/>
            <a:ext cx="8138160" cy="2743200"/>
          </a:xfrm>
        </p:spPr>
        <p:txBody>
          <a:bodyPr rIns="0" anchor="ctr" anchorCtr="1"/>
          <a:lstStyle/>
          <a:p>
            <a:r>
              <a:rPr lang="en-US"/>
              <a:t>Click icon to add chart</a:t>
            </a:r>
          </a:p>
        </p:txBody>
      </p:sp>
      <p:sp>
        <p:nvSpPr>
          <p:cNvPr id="10" name="Text Placeholder 9">
            <a:extLst>
              <a:ext uri="{FF2B5EF4-FFF2-40B4-BE49-F238E27FC236}">
                <a16:creationId xmlns:a16="http://schemas.microsoft.com/office/drawing/2014/main" id="{89DDAC4C-B8DE-4934-AA43-2F1BF0898FDA}"/>
              </a:ext>
            </a:extLst>
          </p:cNvPr>
          <p:cNvSpPr>
            <a:spLocks noGrp="1"/>
          </p:cNvSpPr>
          <p:nvPr>
            <p:ph type="body" sz="quarter" idx="10"/>
          </p:nvPr>
        </p:nvSpPr>
        <p:spPr>
          <a:xfrm>
            <a:off x="502921" y="327743"/>
            <a:ext cx="5241925" cy="261610"/>
          </a:xfrm>
        </p:spPr>
        <p:txBody>
          <a:bodyPr>
            <a:spAutoFit/>
          </a:bodyPr>
          <a:lstStyle>
            <a:lvl1pPr>
              <a:defRPr sz="1400" b="0" cap="all" spc="150" baseline="0">
                <a:solidFill>
                  <a:schemeClr val="tx2"/>
                </a:solidFill>
              </a:defRPr>
            </a:lvl1pPr>
            <a:lvl2pPr marL="0" indent="0">
              <a:buNone/>
              <a:defRPr/>
            </a:lvl2pPr>
          </a:lstStyle>
          <a:p>
            <a:pPr lvl="0"/>
            <a:r>
              <a:rPr lang="en-US"/>
              <a:t>Click to edit Master text styles</a:t>
            </a:r>
          </a:p>
        </p:txBody>
      </p:sp>
      <p:sp>
        <p:nvSpPr>
          <p:cNvPr id="11" name="Text Placeholder 7">
            <a:extLst>
              <a:ext uri="{FF2B5EF4-FFF2-40B4-BE49-F238E27FC236}">
                <a16:creationId xmlns:a16="http://schemas.microsoft.com/office/drawing/2014/main" id="{9EC28EA1-A6A2-7A48-8BDA-1B314F3C2445}"/>
              </a:ext>
            </a:extLst>
          </p:cNvPr>
          <p:cNvSpPr>
            <a:spLocks noGrp="1"/>
          </p:cNvSpPr>
          <p:nvPr>
            <p:ph type="body" sz="quarter" idx="16"/>
          </p:nvPr>
        </p:nvSpPr>
        <p:spPr>
          <a:xfrm>
            <a:off x="502920" y="4616896"/>
            <a:ext cx="8138160" cy="170816"/>
          </a:xfrm>
        </p:spPr>
        <p:txBody>
          <a:bodyPr wrap="square" anchor="b" anchorCtr="0">
            <a:spAutoFit/>
          </a:bodyPr>
          <a:lstStyle>
            <a:lvl1pPr>
              <a:lnSpc>
                <a:spcPct val="90000"/>
              </a:lnSpc>
              <a:spcBef>
                <a:spcPts val="200"/>
              </a:spcBef>
              <a:defRPr sz="900" b="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8" name="Footer Placeholder 7">
            <a:extLst>
              <a:ext uri="{FF2B5EF4-FFF2-40B4-BE49-F238E27FC236}">
                <a16:creationId xmlns:a16="http://schemas.microsoft.com/office/drawing/2014/main" id="{F7CB77F2-1C82-D84E-A0A2-64D9100C23A4}"/>
              </a:ext>
            </a:extLst>
          </p:cNvPr>
          <p:cNvSpPr>
            <a:spLocks noGrp="1"/>
          </p:cNvSpPr>
          <p:nvPr>
            <p:ph type="ftr" sz="quarter" idx="18"/>
          </p:nvPr>
        </p:nvSpPr>
        <p:spPr>
          <a:xfrm>
            <a:off x="3014471" y="4767263"/>
            <a:ext cx="4480560" cy="273844"/>
          </a:xfrm>
          <a:prstGeom prst="rect">
            <a:avLst/>
          </a:prstGeom>
        </p:spPr>
        <p:txBody>
          <a:bodyPr/>
          <a:lstStyle/>
          <a:p>
            <a:r>
              <a:rPr lang="en-US">
                <a:solidFill>
                  <a:srgbClr val="000000"/>
                </a:solidFill>
              </a:rPr>
              <a:t>ADD-139691-USA-EN |</a:t>
            </a:r>
          </a:p>
        </p:txBody>
      </p:sp>
      <p:sp>
        <p:nvSpPr>
          <p:cNvPr id="15" name="Slide Number Placeholder 14">
            <a:extLst>
              <a:ext uri="{FF2B5EF4-FFF2-40B4-BE49-F238E27FC236}">
                <a16:creationId xmlns:a16="http://schemas.microsoft.com/office/drawing/2014/main" id="{214422C4-5FDF-6C44-83B3-AED5C55522A5}"/>
              </a:ext>
            </a:extLst>
          </p:cNvPr>
          <p:cNvSpPr>
            <a:spLocks noGrp="1"/>
          </p:cNvSpPr>
          <p:nvPr>
            <p:ph type="sldNum" sz="quarter" idx="19"/>
          </p:nvPr>
        </p:nvSpPr>
        <p:spPr>
          <a:xfrm>
            <a:off x="8606290" y="4767263"/>
            <a:ext cx="292608" cy="273844"/>
          </a:xfrm>
          <a:prstGeom prst="rect">
            <a:avLst/>
          </a:prstGeom>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61906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2331719"/>
            <a:ext cx="8138160" cy="1234440"/>
          </a:xfrm>
        </p:spPr>
        <p:txBody>
          <a:bodyPr wrap="square" rIns="0" bIns="0" anchor="t">
            <a:noAutofit/>
          </a:bodyPr>
          <a:lstStyle>
            <a:lvl1pPr algn="l">
              <a:lnSpc>
                <a:spcPct val="80000"/>
              </a:lnSpc>
              <a:defRPr sz="4400" b="0" cap="none" spc="0" baseline="0">
                <a:solidFill>
                  <a:schemeClr val="bg1"/>
                </a:solidFill>
                <a:latin typeface="+mn-lt"/>
              </a:defRPr>
            </a:lvl1pPr>
          </a:lstStyle>
          <a:p>
            <a:r>
              <a:rPr lang="en-US"/>
              <a:t>Click to edit master title style</a:t>
            </a:r>
          </a:p>
        </p:txBody>
      </p:sp>
      <p:sp>
        <p:nvSpPr>
          <p:cNvPr id="3" name="Text Placeholder 2"/>
          <p:cNvSpPr>
            <a:spLocks noGrp="1"/>
          </p:cNvSpPr>
          <p:nvPr>
            <p:ph type="body" idx="1" hasCustomPrompt="1"/>
          </p:nvPr>
        </p:nvSpPr>
        <p:spPr bwMode="gray">
          <a:xfrm>
            <a:off x="502919" y="1748790"/>
            <a:ext cx="8138159" cy="480060"/>
          </a:xfrm>
        </p:spPr>
        <p:txBody>
          <a:bodyPr rIns="0" bIns="0" anchor="b"/>
          <a:lstStyle>
            <a:lvl1pPr marL="0" indent="0">
              <a:lnSpc>
                <a:spcPct val="100000"/>
              </a:lnSpc>
              <a:buNone/>
              <a:defRPr sz="1800" b="1" cap="all" spc="150" baseline="0">
                <a:solidFill>
                  <a:schemeClr val="bg1"/>
                </a:solidFill>
                <a:latin typeface="Calibri" panose="020F0502020204030204" pitchFamily="34" charset="0"/>
                <a:cs typeface="Calibri" panose="020F050202020403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8" name="Content Placeholder 2">
            <a:extLst>
              <a:ext uri="{FF2B5EF4-FFF2-40B4-BE49-F238E27FC236}">
                <a16:creationId xmlns:a16="http://schemas.microsoft.com/office/drawing/2014/main" id="{532A7BC7-4931-A945-B82A-275C5A50BD97}"/>
              </a:ext>
            </a:extLst>
          </p:cNvPr>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a:solidFill>
                  <a:prstClr val="white"/>
                </a:solidFill>
                <a:latin typeface="Calibri" panose="020F0502020204030204" pitchFamily="34" charset="0"/>
                <a:cs typeface="Calibri" panose="020F0502020204030204" pitchFamily="34" charset="0"/>
              </a:rPr>
              <a:t>For internal use only. Not for customer distribution.</a:t>
            </a:r>
          </a:p>
        </p:txBody>
      </p:sp>
      <p:sp>
        <p:nvSpPr>
          <p:cNvPr id="6" name="Footer Placeholder 5">
            <a:extLst>
              <a:ext uri="{FF2B5EF4-FFF2-40B4-BE49-F238E27FC236}">
                <a16:creationId xmlns:a16="http://schemas.microsoft.com/office/drawing/2014/main" id="{464542D3-318F-8843-9538-808EF9CE505A}"/>
              </a:ext>
            </a:extLst>
          </p:cNvPr>
          <p:cNvSpPr>
            <a:spLocks noGrp="1"/>
          </p:cNvSpPr>
          <p:nvPr>
            <p:ph type="ftr" sz="quarter" idx="11"/>
          </p:nvPr>
        </p:nvSpPr>
        <p:spPr>
          <a:xfrm>
            <a:off x="3014471" y="4767263"/>
            <a:ext cx="4480560" cy="273844"/>
          </a:xfrm>
          <a:prstGeom prst="rect">
            <a:avLst/>
          </a:prstGeom>
        </p:spPr>
        <p:txBody>
          <a:bodyPr/>
          <a:lstStyle>
            <a:lvl1pPr>
              <a:defRPr>
                <a:solidFill>
                  <a:schemeClr val="bg1"/>
                </a:solidFill>
              </a:defRPr>
            </a:lvl1pPr>
          </a:lstStyle>
          <a:p>
            <a:r>
              <a:rPr lang="en-US"/>
              <a:t>ADD-139691-USA-EN |</a:t>
            </a:r>
          </a:p>
        </p:txBody>
      </p:sp>
      <p:sp>
        <p:nvSpPr>
          <p:cNvPr id="7" name="Slide Number Placeholder 6">
            <a:extLst>
              <a:ext uri="{FF2B5EF4-FFF2-40B4-BE49-F238E27FC236}">
                <a16:creationId xmlns:a16="http://schemas.microsoft.com/office/drawing/2014/main" id="{76DE73C0-F219-B542-85CB-20EAAB0BAC9E}"/>
              </a:ext>
            </a:extLst>
          </p:cNvPr>
          <p:cNvSpPr>
            <a:spLocks noGrp="1"/>
          </p:cNvSpPr>
          <p:nvPr>
            <p:ph type="sldNum" sz="quarter" idx="12"/>
          </p:nvPr>
        </p:nvSpPr>
        <p:spPr>
          <a:xfrm>
            <a:off x="8606290" y="4767263"/>
            <a:ext cx="292608" cy="273844"/>
          </a:xfrm>
          <a:prstGeom prst="rect">
            <a:avLst/>
          </a:prstGeom>
        </p:spPr>
        <p:txBody>
          <a:bodyPr/>
          <a:lstStyle>
            <a:lvl1pPr>
              <a:defRPr>
                <a:solidFill>
                  <a:schemeClr val="bg1"/>
                </a:solidFill>
              </a:defRPr>
            </a:lvl1pPr>
          </a:lstStyle>
          <a:p>
            <a:fld id="{A2885E78-1F86-4A3D-9EE1-B0103B1CEF15}" type="slidenum">
              <a:rPr lang="en-US" smtClean="0"/>
              <a:pPr/>
              <a:t>‹#›</a:t>
            </a:fld>
            <a:endParaRPr lang="en-US"/>
          </a:p>
        </p:txBody>
      </p:sp>
    </p:spTree>
    <p:extLst>
      <p:ext uri="{BB962C8B-B14F-4D97-AF65-F5344CB8AC3E}">
        <p14:creationId xmlns:p14="http://schemas.microsoft.com/office/powerpoint/2010/main" val="37142324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Quote with Solid Background">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bwMode="gray">
          <a:xfrm>
            <a:off x="1371600" y="1508760"/>
            <a:ext cx="6858000" cy="2674620"/>
          </a:xfrm>
        </p:spPr>
        <p:txBody>
          <a:bodyPr/>
          <a:lstStyle>
            <a:lvl1pPr algn="l">
              <a:lnSpc>
                <a:spcPct val="90000"/>
              </a:lnSpc>
              <a:defRPr sz="2800" b="0">
                <a:solidFill>
                  <a:schemeClr val="bg1"/>
                </a:solidFill>
                <a:latin typeface="+mn-lt"/>
              </a:defRPr>
            </a:lvl1pPr>
            <a:lvl2pPr marL="1028700" indent="-171450" algn="l">
              <a:spcBef>
                <a:spcPts val="1350"/>
              </a:spcBef>
              <a:buFont typeface="Arial" panose="020B0604020202020204" pitchFamily="34" charset="0"/>
              <a:buChar char="–"/>
              <a:defRPr sz="1600">
                <a:solidFill>
                  <a:schemeClr val="bg1"/>
                </a:solidFill>
                <a:latin typeface="+mj-lt"/>
              </a:defRPr>
            </a:lvl2pPr>
          </a:lstStyle>
          <a:p>
            <a:pPr lvl="0"/>
            <a:r>
              <a:rPr lang="en-US"/>
              <a:t>Click to edit quote text</a:t>
            </a:r>
          </a:p>
          <a:p>
            <a:pPr lvl="1"/>
            <a:r>
              <a:rPr lang="en-US"/>
              <a:t>Second level for attribution</a:t>
            </a:r>
          </a:p>
        </p:txBody>
      </p:sp>
      <p:sp>
        <p:nvSpPr>
          <p:cNvPr id="3" name="Footer Placeholder 2">
            <a:extLst>
              <a:ext uri="{FF2B5EF4-FFF2-40B4-BE49-F238E27FC236}">
                <a16:creationId xmlns:a16="http://schemas.microsoft.com/office/drawing/2014/main" id="{8BABC655-C77D-B84E-BF56-870C5C71F79C}"/>
              </a:ext>
            </a:extLst>
          </p:cNvPr>
          <p:cNvSpPr>
            <a:spLocks noGrp="1"/>
          </p:cNvSpPr>
          <p:nvPr>
            <p:ph type="ftr" sz="quarter" idx="15"/>
          </p:nvPr>
        </p:nvSpPr>
        <p:spPr>
          <a:xfrm>
            <a:off x="3014471" y="4767263"/>
            <a:ext cx="4480560" cy="273844"/>
          </a:xfrm>
          <a:prstGeom prst="rect">
            <a:avLst/>
          </a:prstGeom>
        </p:spPr>
        <p:txBody>
          <a:bodyPr/>
          <a:lstStyle>
            <a:lvl1pPr>
              <a:defRPr>
                <a:solidFill>
                  <a:schemeClr val="bg1"/>
                </a:solidFill>
              </a:defRPr>
            </a:lvl1pPr>
          </a:lstStyle>
          <a:p>
            <a:r>
              <a:rPr lang="en-US"/>
              <a:t>ADD-139691-USA-EN |</a:t>
            </a:r>
          </a:p>
        </p:txBody>
      </p:sp>
      <p:sp>
        <p:nvSpPr>
          <p:cNvPr id="5" name="Slide Number Placeholder 4">
            <a:extLst>
              <a:ext uri="{FF2B5EF4-FFF2-40B4-BE49-F238E27FC236}">
                <a16:creationId xmlns:a16="http://schemas.microsoft.com/office/drawing/2014/main" id="{7022FFBE-B758-D745-A1BF-9C35837DC7BD}"/>
              </a:ext>
            </a:extLst>
          </p:cNvPr>
          <p:cNvSpPr>
            <a:spLocks noGrp="1"/>
          </p:cNvSpPr>
          <p:nvPr>
            <p:ph type="sldNum" sz="quarter" idx="16"/>
          </p:nvPr>
        </p:nvSpPr>
        <p:spPr>
          <a:xfrm>
            <a:off x="8606290" y="4767263"/>
            <a:ext cx="292608" cy="273844"/>
          </a:xfrm>
          <a:prstGeom prst="rect">
            <a:avLst/>
          </a:prstGeom>
        </p:spPr>
        <p:txBody>
          <a:bodyPr/>
          <a:lstStyle>
            <a:lvl1pPr>
              <a:defRPr>
                <a:solidFill>
                  <a:schemeClr val="bg1"/>
                </a:solidFill>
              </a:defRPr>
            </a:lvl1pPr>
          </a:lstStyle>
          <a:p>
            <a:fld id="{A2885E78-1F86-4A3D-9EE1-B0103B1CEF15}" type="slidenum">
              <a:rPr lang="en-US" smtClean="0"/>
              <a:pPr/>
              <a:t>‹#›</a:t>
            </a:fld>
            <a:endParaRPr lang="en-US"/>
          </a:p>
        </p:txBody>
      </p:sp>
      <p:sp>
        <p:nvSpPr>
          <p:cNvPr id="9" name="Content Placeholder 2">
            <a:extLst>
              <a:ext uri="{FF2B5EF4-FFF2-40B4-BE49-F238E27FC236}">
                <a16:creationId xmlns:a16="http://schemas.microsoft.com/office/drawing/2014/main" id="{0D510C3B-167E-FC4A-AC0D-4DD4A5FB108A}"/>
              </a:ext>
            </a:extLst>
          </p:cNvPr>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a:solidFill>
                  <a:prstClr val="white"/>
                </a:solidFill>
                <a:latin typeface="Calibri" panose="020F0502020204030204" pitchFamily="34" charset="0"/>
                <a:cs typeface="Calibri" panose="020F0502020204030204" pitchFamily="34" charset="0"/>
              </a:rPr>
              <a:t>For internal use only. Not for customer distribution.</a:t>
            </a:r>
          </a:p>
        </p:txBody>
      </p:sp>
    </p:spTree>
    <p:extLst>
      <p:ext uri="{BB962C8B-B14F-4D97-AF65-F5344CB8AC3E}">
        <p14:creationId xmlns:p14="http://schemas.microsoft.com/office/powerpoint/2010/main" val="3705244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818890" y="0"/>
            <a:ext cx="4325110" cy="5143500"/>
          </a:xfrm>
          <a:solidFill>
            <a:schemeClr val="bg2"/>
          </a:solidFill>
          <a:ln>
            <a:noFill/>
          </a:ln>
          <a:effectLst/>
        </p:spPr>
        <p:txBody>
          <a:bodyPr lIns="365760" rIns="365760" anchor="ctr" anchorCtr="1"/>
          <a:lstStyle>
            <a:lvl1pPr algn="ctr">
              <a:defRPr sz="1800" b="0" baseline="0">
                <a:solidFill>
                  <a:schemeClr val="tx2"/>
                </a:solidFill>
                <a:latin typeface="+mn-lt"/>
              </a:defRPr>
            </a:lvl1pPr>
          </a:lstStyle>
          <a:p>
            <a:r>
              <a:rPr lang="en-US"/>
              <a:t>Insert an image or chart </a:t>
            </a:r>
            <a:br>
              <a:rPr lang="en-US"/>
            </a:br>
            <a:r>
              <a:rPr lang="en-US"/>
              <a:t>within this placeholder </a:t>
            </a:r>
          </a:p>
        </p:txBody>
      </p:sp>
      <p:sp>
        <p:nvSpPr>
          <p:cNvPr id="2" name="Title 1"/>
          <p:cNvSpPr>
            <a:spLocks noGrp="1"/>
          </p:cNvSpPr>
          <p:nvPr>
            <p:ph type="title" hasCustomPrompt="1"/>
          </p:nvPr>
        </p:nvSpPr>
        <p:spPr>
          <a:xfrm>
            <a:off x="502920" y="274320"/>
            <a:ext cx="3822192" cy="685800"/>
          </a:xfrm>
        </p:spPr>
        <p:txBody>
          <a:bodyPr rIns="182880"/>
          <a:lstStyle>
            <a:lvl1pPr>
              <a:defRPr cap="none" baseline="0"/>
            </a:lvl1pPr>
          </a:lstStyle>
          <a:p>
            <a:r>
              <a:rPr lang="en-US"/>
              <a:t>Click to edit master title</a:t>
            </a:r>
          </a:p>
        </p:txBody>
      </p:sp>
      <p:sp>
        <p:nvSpPr>
          <p:cNvPr id="3" name="Content Placeholder 2"/>
          <p:cNvSpPr>
            <a:spLocks noGrp="1"/>
          </p:cNvSpPr>
          <p:nvPr>
            <p:ph sz="half" idx="1" hasCustomPrompt="1"/>
          </p:nvPr>
        </p:nvSpPr>
        <p:spPr>
          <a:xfrm>
            <a:off x="502920" y="1097280"/>
            <a:ext cx="3822192" cy="3463290"/>
          </a:xfrm>
        </p:spPr>
        <p:txBody>
          <a:bodyPr rIns="182880"/>
          <a:lstStyle>
            <a:lvl1pPr>
              <a:spcBef>
                <a:spcPts val="3000"/>
              </a:spcBef>
              <a:defRPr sz="1600">
                <a:solidFill>
                  <a:schemeClr val="accent5"/>
                </a:solidFill>
              </a:defRPr>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7" name="Date Placeholder 6">
            <a:extLst>
              <a:ext uri="{FF2B5EF4-FFF2-40B4-BE49-F238E27FC236}">
                <a16:creationId xmlns:a16="http://schemas.microsoft.com/office/drawing/2014/main" id="{C20CB23B-7856-BE4F-B03F-0EC10D312398}"/>
              </a:ext>
            </a:extLst>
          </p:cNvPr>
          <p:cNvSpPr>
            <a:spLocks noGrp="1"/>
          </p:cNvSpPr>
          <p:nvPr>
            <p:ph type="dt" sz="half" idx="15"/>
          </p:nvPr>
        </p:nvSpPr>
        <p:spPr/>
        <p:txBody>
          <a:bodyPr/>
          <a:lstStyle/>
          <a:p>
            <a:endParaRPr lang="en-US">
              <a:solidFill>
                <a:srgbClr val="000000"/>
              </a:solidFill>
            </a:endParaRPr>
          </a:p>
        </p:txBody>
      </p:sp>
      <p:sp>
        <p:nvSpPr>
          <p:cNvPr id="8" name="Footer Placeholder 7">
            <a:extLst>
              <a:ext uri="{FF2B5EF4-FFF2-40B4-BE49-F238E27FC236}">
                <a16:creationId xmlns:a16="http://schemas.microsoft.com/office/drawing/2014/main" id="{04AAAC58-0DCF-8048-A24A-11043D339937}"/>
              </a:ext>
            </a:extLst>
          </p:cNvPr>
          <p:cNvSpPr>
            <a:spLocks noGrp="1"/>
          </p:cNvSpPr>
          <p:nvPr>
            <p:ph type="ftr" sz="quarter" idx="16"/>
          </p:nvPr>
        </p:nvSpPr>
        <p:spPr/>
        <p:txBody>
          <a:bodyPr/>
          <a:lstStyle/>
          <a:p>
            <a:r>
              <a:rPr lang="en-US" dirty="0"/>
              <a:t>ADD-140731-USA-EN |</a:t>
            </a:r>
          </a:p>
        </p:txBody>
      </p:sp>
      <p:sp>
        <p:nvSpPr>
          <p:cNvPr id="9" name="Slide Number Placeholder 8">
            <a:extLst>
              <a:ext uri="{FF2B5EF4-FFF2-40B4-BE49-F238E27FC236}">
                <a16:creationId xmlns:a16="http://schemas.microsoft.com/office/drawing/2014/main" id="{1C798C1B-CA24-5048-ACCD-A4B71076C741}"/>
              </a:ext>
            </a:extLst>
          </p:cNvPr>
          <p:cNvSpPr>
            <a:spLocks noGrp="1"/>
          </p:cNvSpPr>
          <p:nvPr>
            <p:ph type="sldNum" sz="quarter" idx="17"/>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1468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Closing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_symbol_wordm_below_w_rgb-01.png">
            <a:extLst>
              <a:ext uri="{FF2B5EF4-FFF2-40B4-BE49-F238E27FC236}">
                <a16:creationId xmlns:a16="http://schemas.microsoft.com/office/drawing/2014/main" id="{1B77479C-2257-C645-A513-C3B568F381A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17441" y="1206347"/>
            <a:ext cx="2509119" cy="2730807"/>
          </a:xfrm>
          <a:prstGeom prst="rect">
            <a:avLst/>
          </a:prstGeom>
        </p:spPr>
      </p:pic>
    </p:spTree>
    <p:extLst>
      <p:ext uri="{BB962C8B-B14F-4D97-AF65-F5344CB8AC3E}">
        <p14:creationId xmlns:p14="http://schemas.microsoft.com/office/powerpoint/2010/main" val="28117335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4D2D3D06-29DB-6C40-AF16-48BD0327BFF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680642" y="939843"/>
            <a:ext cx="3782715" cy="3263814"/>
          </a:xfrm>
          <a:prstGeom prst="rect">
            <a:avLst/>
          </a:prstGeom>
        </p:spPr>
      </p:pic>
    </p:spTree>
    <p:extLst>
      <p:ext uri="{BB962C8B-B14F-4D97-AF65-F5344CB8AC3E}">
        <p14:creationId xmlns:p14="http://schemas.microsoft.com/office/powerpoint/2010/main" val="42937156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311896" y="4698897"/>
            <a:ext cx="374904" cy="273155"/>
          </a:xfrm>
          <a:prstGeom prst="rect">
            <a:avLst/>
          </a:prstGeom>
        </p:spPr>
        <p:txBody>
          <a:bodyPr lIns="0" rIns="0"/>
          <a:lstStyle>
            <a:lvl1pPr algn="ctr">
              <a:defRPr sz="600"/>
            </a:lvl1pPr>
          </a:lstStyle>
          <a:p>
            <a:fld id="{95025C9B-10BB-3747-ADB8-D6F167DE8FE1}" type="slidenum">
              <a:rPr lang="en-US" smtClean="0"/>
              <a:pPr/>
              <a:t>‹#›</a:t>
            </a:fld>
            <a:endParaRPr lang="en-US"/>
          </a:p>
        </p:txBody>
      </p:sp>
    </p:spTree>
    <p:extLst>
      <p:ext uri="{BB962C8B-B14F-4D97-AF65-F5344CB8AC3E}">
        <p14:creationId xmlns:p14="http://schemas.microsoft.com/office/powerpoint/2010/main" val="15575878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C2773AC-CB5F-4692-8614-145FCB812285}"/>
              </a:ext>
            </a:extLst>
          </p:cNvPr>
          <p:cNvSpPr>
            <a:spLocks noGrp="1"/>
          </p:cNvSpPr>
          <p:nvPr>
            <p:ph type="body" sz="quarter" idx="10" hasCustomPrompt="1"/>
          </p:nvPr>
        </p:nvSpPr>
        <p:spPr>
          <a:xfrm>
            <a:off x="502922" y="266700"/>
            <a:ext cx="5241925" cy="261610"/>
          </a:xfrm>
          <a:prstGeom prst="rect">
            <a:avLst/>
          </a:prstGeom>
        </p:spPr>
        <p:txBody>
          <a:bodyPr>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 REGULAR</a:t>
            </a:r>
          </a:p>
        </p:txBody>
      </p:sp>
      <p:sp>
        <p:nvSpPr>
          <p:cNvPr id="3" name="Footer Placeholder 2">
            <a:extLst>
              <a:ext uri="{FF2B5EF4-FFF2-40B4-BE49-F238E27FC236}">
                <a16:creationId xmlns:a16="http://schemas.microsoft.com/office/drawing/2014/main" id="{DF169D09-C80B-48FD-A70F-788993081787}"/>
              </a:ext>
            </a:extLst>
          </p:cNvPr>
          <p:cNvSpPr>
            <a:spLocks noGrp="1"/>
          </p:cNvSpPr>
          <p:nvPr>
            <p:ph type="ftr" sz="quarter" idx="12"/>
          </p:nvPr>
        </p:nvSpPr>
        <p:spPr/>
        <p:txBody>
          <a:bodyPr/>
          <a:lstStyle/>
          <a:p>
            <a:pPr>
              <a:defRPr/>
            </a:pPr>
            <a:r>
              <a:rPr lang="en-US"/>
              <a:t>ADD-139691-USA-EN |</a:t>
            </a:r>
            <a:endParaRPr lang="en-IN"/>
          </a:p>
        </p:txBody>
      </p:sp>
      <p:sp>
        <p:nvSpPr>
          <p:cNvPr id="4" name="Slide Number Placeholder 3">
            <a:extLst>
              <a:ext uri="{FF2B5EF4-FFF2-40B4-BE49-F238E27FC236}">
                <a16:creationId xmlns:a16="http://schemas.microsoft.com/office/drawing/2014/main" id="{A75050F2-CD0E-48C1-A796-388D7F6C8E42}"/>
              </a:ext>
            </a:extLst>
          </p:cNvPr>
          <p:cNvSpPr>
            <a:spLocks noGrp="1"/>
          </p:cNvSpPr>
          <p:nvPr>
            <p:ph type="sldNum" sz="quarter" idx="13"/>
          </p:nvPr>
        </p:nvSpPr>
        <p:spPr/>
        <p:txBody>
          <a:bodyPr/>
          <a:lstStyle/>
          <a:p>
            <a:pPr>
              <a:defRPr/>
            </a:pPr>
            <a:r>
              <a:rPr lang="en-IN"/>
              <a:t>|    </a:t>
            </a:r>
            <a:fld id="{7B2119CD-3B2D-4CEB-B404-D2E3F8CD6D69}" type="slidenum">
              <a:rPr lang="en-IN" smtClean="0"/>
              <a:pPr>
                <a:defRPr/>
              </a:pPr>
              <a:t>‹#›</a:t>
            </a:fld>
            <a:endParaRPr lang="en-IN"/>
          </a:p>
        </p:txBody>
      </p:sp>
      <p:sp>
        <p:nvSpPr>
          <p:cNvPr id="6" name="Title 5">
            <a:extLst>
              <a:ext uri="{FF2B5EF4-FFF2-40B4-BE49-F238E27FC236}">
                <a16:creationId xmlns:a16="http://schemas.microsoft.com/office/drawing/2014/main" id="{4FB96216-A504-4D66-8FB8-2F07C21FF079}"/>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4900332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3_Title and Long Content">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778F9584-625D-462B-8192-C99B9E91AB3E}"/>
              </a:ext>
            </a:extLst>
          </p:cNvPr>
          <p:cNvSpPr>
            <a:spLocks noGrp="1"/>
          </p:cNvSpPr>
          <p:nvPr>
            <p:ph type="body" sz="quarter" idx="10" hasCustomPrompt="1"/>
          </p:nvPr>
        </p:nvSpPr>
        <p:spPr>
          <a:xfrm>
            <a:off x="502921" y="266700"/>
            <a:ext cx="5241925" cy="261610"/>
          </a:xfrm>
          <a:prstGeom prst="rect">
            <a:avLst/>
          </a:prstGeom>
        </p:spPr>
        <p:txBody>
          <a:bodyPr>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 REGULAR</a:t>
            </a:r>
          </a:p>
        </p:txBody>
      </p:sp>
      <p:sp>
        <p:nvSpPr>
          <p:cNvPr id="13" name="Content Placeholder 5">
            <a:extLst>
              <a:ext uri="{FF2B5EF4-FFF2-40B4-BE49-F238E27FC236}">
                <a16:creationId xmlns:a16="http://schemas.microsoft.com/office/drawing/2014/main" id="{0F6E8C1B-F140-45B9-ADF1-1C3C65701146}"/>
              </a:ext>
            </a:extLst>
          </p:cNvPr>
          <p:cNvSpPr>
            <a:spLocks noGrp="1"/>
          </p:cNvSpPr>
          <p:nvPr>
            <p:ph sz="quarter" idx="14"/>
          </p:nvPr>
        </p:nvSpPr>
        <p:spPr>
          <a:xfrm>
            <a:off x="502918" y="1097279"/>
            <a:ext cx="8145781" cy="3566159"/>
          </a:xfrm>
        </p:spPr>
        <p:txBody>
          <a:bodyPr/>
          <a:lstStyle>
            <a:lvl1pPr>
              <a:spcBef>
                <a:spcPts val="1200"/>
              </a:spcBef>
              <a:defRPr/>
            </a:lvl1pPr>
            <a:lvl2pPr>
              <a:spcBef>
                <a:spcPts val="1200"/>
              </a:spcBef>
              <a:defRPr/>
            </a:lvl2pPr>
          </a:lstStyle>
          <a:p>
            <a:pPr lvl="0"/>
            <a:r>
              <a:rPr lang="en-US"/>
              <a:t>Click to edit Master text styles</a:t>
            </a:r>
          </a:p>
          <a:p>
            <a:pPr lvl="1"/>
            <a:r>
              <a:rPr lang="en-US"/>
              <a:t>Second level</a:t>
            </a:r>
          </a:p>
        </p:txBody>
      </p:sp>
      <p:sp>
        <p:nvSpPr>
          <p:cNvPr id="3" name="Footer Placeholder 2">
            <a:extLst>
              <a:ext uri="{FF2B5EF4-FFF2-40B4-BE49-F238E27FC236}">
                <a16:creationId xmlns:a16="http://schemas.microsoft.com/office/drawing/2014/main" id="{78F80003-1F57-490C-AA6C-FF6FFD2775DE}"/>
              </a:ext>
            </a:extLst>
          </p:cNvPr>
          <p:cNvSpPr>
            <a:spLocks noGrp="1"/>
          </p:cNvSpPr>
          <p:nvPr>
            <p:ph type="ftr" sz="quarter" idx="16"/>
          </p:nvPr>
        </p:nvSpPr>
        <p:spPr>
          <a:xfrm>
            <a:off x="4235137" y="4058972"/>
            <a:ext cx="3931921" cy="274637"/>
          </a:xfrm>
          <a:prstGeom prst="rect">
            <a:avLst/>
          </a:prstGeom>
        </p:spPr>
        <p:txBody>
          <a:bodyPr/>
          <a:lstStyle/>
          <a:p>
            <a:pPr>
              <a:defRPr/>
            </a:pPr>
            <a:r>
              <a:rPr lang="en-US"/>
              <a:t>ADD-139691-USA-EN |</a:t>
            </a:r>
            <a:endParaRPr lang="en-IN"/>
          </a:p>
        </p:txBody>
      </p:sp>
      <p:sp>
        <p:nvSpPr>
          <p:cNvPr id="4" name="Slide Number Placeholder 3">
            <a:extLst>
              <a:ext uri="{FF2B5EF4-FFF2-40B4-BE49-F238E27FC236}">
                <a16:creationId xmlns:a16="http://schemas.microsoft.com/office/drawing/2014/main" id="{54DF3B53-79F9-4FDB-97B4-E0FB8170758B}"/>
              </a:ext>
            </a:extLst>
          </p:cNvPr>
          <p:cNvSpPr>
            <a:spLocks noGrp="1"/>
          </p:cNvSpPr>
          <p:nvPr>
            <p:ph type="sldNum" sz="quarter" idx="17"/>
          </p:nvPr>
        </p:nvSpPr>
        <p:spPr/>
        <p:txBody>
          <a:bodyPr/>
          <a:lstStyle/>
          <a:p>
            <a:pPr>
              <a:defRPr/>
            </a:pPr>
            <a:r>
              <a:rPr lang="en-IN"/>
              <a:t>|    </a:t>
            </a:r>
            <a:fld id="{7B2119CD-3B2D-4CEB-B404-D2E3F8CD6D69}" type="slidenum">
              <a:rPr lang="en-IN" smtClean="0"/>
              <a:pPr>
                <a:defRPr/>
              </a:pPr>
              <a:t>‹#›</a:t>
            </a:fld>
            <a:endParaRPr lang="en-IN"/>
          </a:p>
        </p:txBody>
      </p:sp>
      <p:sp>
        <p:nvSpPr>
          <p:cNvPr id="5" name="Title 4">
            <a:extLst>
              <a:ext uri="{FF2B5EF4-FFF2-40B4-BE49-F238E27FC236}">
                <a16:creationId xmlns:a16="http://schemas.microsoft.com/office/drawing/2014/main" id="{DD312B49-92DF-4085-AB7B-4D787E9EA7DF}"/>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19782681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NEW LAYOUT FOR TRIPON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4320"/>
            <a:ext cx="8229600" cy="685800"/>
          </a:xfrm>
        </p:spPr>
        <p:txBody>
          <a:bodyPr/>
          <a:lstStyle>
            <a:lvl1pPr>
              <a:defRPr sz="2100" b="0" cap="none" baseline="0">
                <a:solidFill>
                  <a:srgbClr val="004F71"/>
                </a:solidFill>
                <a:latin typeface="+mj-lt"/>
              </a:defRPr>
            </a:lvl1pPr>
          </a:lstStyle>
          <a:p>
            <a:r>
              <a:rPr lang="en-US"/>
              <a:t>Click to edit master title style</a:t>
            </a:r>
          </a:p>
        </p:txBody>
      </p:sp>
      <p:sp>
        <p:nvSpPr>
          <p:cNvPr id="3" name="Content Placeholder 2"/>
          <p:cNvSpPr>
            <a:spLocks noGrp="1"/>
          </p:cNvSpPr>
          <p:nvPr>
            <p:ph idx="1" hasCustomPrompt="1"/>
          </p:nvPr>
        </p:nvSpPr>
        <p:spPr>
          <a:xfrm>
            <a:off x="502920" y="1096566"/>
            <a:ext cx="8229600" cy="3566160"/>
          </a:xfrm>
        </p:spPr>
        <p:txBody>
          <a:bodyPr/>
          <a:lstStyle>
            <a:lvl1pPr>
              <a:defRPr sz="1350" b="1">
                <a:solidFill>
                  <a:schemeClr val="accent1"/>
                </a:solidFill>
                <a:latin typeface="Calibri" panose="020F0502020204030204" pitchFamily="34" charset="0"/>
                <a:cs typeface="Calibri" panose="020F0502020204030204" pitchFamily="34" charset="0"/>
              </a:defRPr>
            </a:lvl1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Slide Number Placeholder 5">
            <a:extLst>
              <a:ext uri="{FF2B5EF4-FFF2-40B4-BE49-F238E27FC236}">
                <a16:creationId xmlns:a16="http://schemas.microsoft.com/office/drawing/2014/main" id="{FF6A397C-98E5-2040-82A9-43CBEF35052F}"/>
              </a:ext>
            </a:extLst>
          </p:cNvPr>
          <p:cNvSpPr>
            <a:spLocks noGrp="1"/>
          </p:cNvSpPr>
          <p:nvPr>
            <p:ph type="sldNum" sz="quarter" idx="4"/>
          </p:nvPr>
        </p:nvSpPr>
        <p:spPr>
          <a:xfrm>
            <a:off x="8606290" y="4868448"/>
            <a:ext cx="292608" cy="219077"/>
          </a:xfrm>
          <a:prstGeom prst="rect">
            <a:avLst/>
          </a:prstGeom>
        </p:spPr>
        <p:txBody>
          <a:bodyPr vert="horz" lIns="0" tIns="45720" rIns="0" bIns="45720" rtlCol="0" anchor="ctr" anchorCtr="0"/>
          <a:lstStyle>
            <a:lvl1pPr algn="l">
              <a:defRPr sz="800" b="0">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408335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1463"/>
            <a:ext cx="8138160" cy="685800"/>
          </a:xfrm>
        </p:spPr>
        <p:txBody>
          <a:bodyPr/>
          <a:lstStyle>
            <a:lvl1pPr>
              <a:defRPr cap="none" baseline="0"/>
            </a:lvl1pPr>
          </a:lstStyle>
          <a:p>
            <a:r>
              <a:rPr lang="en-US"/>
              <a:t>Click to edit master title style</a:t>
            </a:r>
          </a:p>
        </p:txBody>
      </p:sp>
      <p:sp>
        <p:nvSpPr>
          <p:cNvPr id="3" name="Content Placeholder 2"/>
          <p:cNvSpPr>
            <a:spLocks noGrp="1"/>
          </p:cNvSpPr>
          <p:nvPr>
            <p:ph idx="1" hasCustomPrompt="1"/>
          </p:nvPr>
        </p:nvSpPr>
        <p:spPr>
          <a:xfrm>
            <a:off x="502920" y="1312862"/>
            <a:ext cx="8138160" cy="3349863"/>
          </a:xfrm>
        </p:spPr>
        <p:txBody>
          <a:bodyPr/>
          <a:lstStyle>
            <a:lvl2pPr>
              <a:defRPr sz="1600"/>
            </a:lvl2pPr>
            <a:lvl3pPr>
              <a:defRPr sz="1400"/>
            </a:lvl3pPr>
            <a:lvl4pPr>
              <a:defRPr sz="1200"/>
            </a:lvl4pPr>
            <a:lvl5pPr>
              <a:defRPr sz="120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6" name="Footer Placeholder 4">
            <a:extLst>
              <a:ext uri="{FF2B5EF4-FFF2-40B4-BE49-F238E27FC236}">
                <a16:creationId xmlns:a16="http://schemas.microsoft.com/office/drawing/2014/main" id="{E3DC4F73-7AC9-284C-9291-17EF4AD4D1CD}"/>
              </a:ext>
            </a:extLst>
          </p:cNvPr>
          <p:cNvSpPr>
            <a:spLocks noGrp="1"/>
          </p:cNvSpPr>
          <p:nvPr>
            <p:ph type="ftr" sz="quarter" idx="3"/>
          </p:nvPr>
        </p:nvSpPr>
        <p:spPr>
          <a:xfrm>
            <a:off x="3014471" y="4767263"/>
            <a:ext cx="4480560" cy="273844"/>
          </a:xfrm>
          <a:prstGeom prst="rect">
            <a:avLst/>
          </a:prstGeom>
        </p:spPr>
        <p:txBody>
          <a:bodyPr vert="horz" lIns="0" tIns="45720" rIns="0" bIns="45720" rtlCol="0" anchor="b" anchorCtr="0"/>
          <a:lstStyle>
            <a:lvl1pPr algn="r">
              <a:defRPr sz="1000">
                <a:solidFill>
                  <a:schemeClr val="tx1"/>
                </a:solidFill>
                <a:latin typeface="Calibri" panose="020F0502020204030204" pitchFamily="34" charset="0"/>
                <a:cs typeface="Calibri" panose="020F0502020204030204" pitchFamily="34" charset="0"/>
              </a:defRPr>
            </a:lvl1pPr>
          </a:lstStyle>
          <a:p>
            <a:r>
              <a:rPr lang="en-US">
                <a:solidFill>
                  <a:srgbClr val="000000"/>
                </a:solidFill>
              </a:rPr>
              <a:t>ADD-139691-USA-EN |</a:t>
            </a:r>
          </a:p>
        </p:txBody>
      </p:sp>
      <p:sp>
        <p:nvSpPr>
          <p:cNvPr id="7" name="Slide Number Placeholder 5">
            <a:extLst>
              <a:ext uri="{FF2B5EF4-FFF2-40B4-BE49-F238E27FC236}">
                <a16:creationId xmlns:a16="http://schemas.microsoft.com/office/drawing/2014/main" id="{8FBD14FA-68BC-0344-B66F-475B9A088CD8}"/>
              </a:ext>
            </a:extLst>
          </p:cNvPr>
          <p:cNvSpPr>
            <a:spLocks noGrp="1"/>
          </p:cNvSpPr>
          <p:nvPr>
            <p:ph type="sldNum" sz="quarter" idx="4"/>
          </p:nvPr>
        </p:nvSpPr>
        <p:spPr>
          <a:xfrm>
            <a:off x="8606290" y="4828509"/>
            <a:ext cx="292608" cy="212598"/>
          </a:xfrm>
          <a:prstGeom prst="rect">
            <a:avLst/>
          </a:prstGeom>
        </p:spPr>
        <p:txBody>
          <a:bodyPr vert="horz" lIns="0" tIns="45720" rIns="0" bIns="45720" rtlCol="0" anchor="b" anchorCtr="0"/>
          <a:lstStyle>
            <a:lvl1pPr algn="ctr">
              <a:defRPr sz="10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38784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lide Alternate Layout">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19" y="2330054"/>
            <a:ext cx="8138161" cy="1234440"/>
          </a:xfrm>
          <a:prstGeom prst="rect">
            <a:avLst/>
          </a:prstGeom>
        </p:spPr>
        <p:txBody>
          <a:bodyPr/>
          <a:lstStyle>
            <a:lvl1pPr algn="l">
              <a:lnSpc>
                <a:spcPct val="90000"/>
              </a:lnSpc>
              <a:defRPr sz="4400" b="0" cap="none" spc="0" baseline="0">
                <a:solidFill>
                  <a:schemeClr val="tx1"/>
                </a:solidFill>
                <a:latin typeface="+mj-lt"/>
              </a:defRPr>
            </a:lvl1pPr>
          </a:lstStyle>
          <a:p>
            <a:r>
              <a:rPr lang="en-US"/>
              <a:t>Click to edit master title style</a:t>
            </a:r>
          </a:p>
        </p:txBody>
      </p:sp>
      <p:sp>
        <p:nvSpPr>
          <p:cNvPr id="3" name="Subtitle 2"/>
          <p:cNvSpPr>
            <a:spLocks noGrp="1"/>
          </p:cNvSpPr>
          <p:nvPr>
            <p:ph type="subTitle" idx="1" hasCustomPrompt="1"/>
          </p:nvPr>
        </p:nvSpPr>
        <p:spPr bwMode="gray">
          <a:xfrm>
            <a:off x="502919" y="1749981"/>
            <a:ext cx="8138161" cy="480060"/>
          </a:xfrm>
          <a:prstGeom prst="rect">
            <a:avLst/>
          </a:prstGeom>
        </p:spPr>
        <p:txBody>
          <a:bodyPr rIns="0" bIns="0" anchor="b" anchorCtr="0"/>
          <a:lstStyle>
            <a:lvl1pPr marL="0" indent="0" algn="l">
              <a:lnSpc>
                <a:spcPct val="100000"/>
              </a:lnSpc>
              <a:buNone/>
              <a:defRPr sz="1800" b="1" cap="all" spc="150" baseline="0">
                <a:solidFill>
                  <a:schemeClr val="accent3"/>
                </a:solidFill>
                <a:latin typeface="+mn-lt"/>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bwMode="gray">
          <a:xfrm>
            <a:off x="502920" y="3701654"/>
            <a:ext cx="4846320" cy="480060"/>
          </a:xfrm>
          <a:prstGeom prst="rect">
            <a:avLst/>
          </a:prstGeom>
        </p:spPr>
        <p:txBody>
          <a:bodyPr/>
          <a:lstStyle>
            <a:lvl1pPr>
              <a:defRPr sz="1400" b="0" i="0">
                <a:solidFill>
                  <a:schemeClr val="tx1"/>
                </a:solidFill>
                <a:latin typeface="+mj-lt"/>
              </a:defRPr>
            </a:lvl1pPr>
          </a:lstStyle>
          <a:p>
            <a:pPr lvl="0"/>
            <a:r>
              <a:rPr lang="en-US"/>
              <a:t>Day |  Month |  YY</a:t>
            </a:r>
          </a:p>
        </p:txBody>
      </p:sp>
      <p:pic>
        <p:nvPicPr>
          <p:cNvPr id="6" name="Picture 5"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8869" y="114301"/>
            <a:ext cx="1371600" cy="112177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0650" y="65675"/>
            <a:ext cx="1335866" cy="1452398"/>
          </a:xfrm>
          <a:prstGeom prst="rect">
            <a:avLst/>
          </a:prstGeom>
        </p:spPr>
      </p:pic>
      <p:sp>
        <p:nvSpPr>
          <p:cNvPr id="4" name="Rectangle 3">
            <a:extLst>
              <a:ext uri="{FF2B5EF4-FFF2-40B4-BE49-F238E27FC236}">
                <a16:creationId xmlns:a16="http://schemas.microsoft.com/office/drawing/2014/main" id="{AD53E9EB-5140-4B45-9E48-1E649703FDFB}"/>
              </a:ext>
            </a:extLst>
          </p:cNvPr>
          <p:cNvSpPr/>
          <p:nvPr userDrawn="1"/>
        </p:nvSpPr>
        <p:spPr>
          <a:xfrm>
            <a:off x="8124825" y="4781550"/>
            <a:ext cx="3810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 Placeholder 7">
            <a:extLst>
              <a:ext uri="{FF2B5EF4-FFF2-40B4-BE49-F238E27FC236}">
                <a16:creationId xmlns:a16="http://schemas.microsoft.com/office/drawing/2014/main" id="{E53C35E6-2B15-4EB5-922F-EF2D3E35F75A}"/>
              </a:ext>
            </a:extLst>
          </p:cNvPr>
          <p:cNvSpPr>
            <a:spLocks noGrp="1"/>
          </p:cNvSpPr>
          <p:nvPr>
            <p:ph type="body" sz="quarter" idx="11" hasCustomPrompt="1"/>
          </p:nvPr>
        </p:nvSpPr>
        <p:spPr>
          <a:xfrm>
            <a:off x="5666159" y="204186"/>
            <a:ext cx="3092450" cy="322263"/>
          </a:xfrm>
          <a:prstGeom prst="rect">
            <a:avLst/>
          </a:prstGeom>
        </p:spPr>
        <p:txBody>
          <a:bodyPr anchor="ctr"/>
          <a:lstStyle>
            <a:lvl1pPr algn="r">
              <a:defRPr sz="1400" b="1" cap="all" spc="150" baseline="0">
                <a:solidFill>
                  <a:schemeClr val="accent3"/>
                </a:solidFill>
                <a:latin typeface="+mn-lt"/>
              </a:defRPr>
            </a:lvl1pPr>
          </a:lstStyle>
          <a:p>
            <a:pPr lvl="0"/>
            <a:r>
              <a:rPr lang="en-US"/>
              <a:t>OPTIONAL DESCRIPTOR</a:t>
            </a:r>
          </a:p>
        </p:txBody>
      </p:sp>
    </p:spTree>
    <p:extLst>
      <p:ext uri="{BB962C8B-B14F-4D97-AF65-F5344CB8AC3E}">
        <p14:creationId xmlns:p14="http://schemas.microsoft.com/office/powerpoint/2010/main" val="3204648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lide Option 02 Alternate Layout">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19" y="1383030"/>
            <a:ext cx="8138161" cy="1234440"/>
          </a:xfrm>
          <a:prstGeom prst="rect">
            <a:avLst/>
          </a:prstGeom>
        </p:spPr>
        <p:txBody>
          <a:bodyPr/>
          <a:lstStyle>
            <a:lvl1pPr algn="l">
              <a:lnSpc>
                <a:spcPct val="90000"/>
              </a:lnSpc>
              <a:defRPr sz="4400" b="0" cap="none" spc="0" baseline="0">
                <a:solidFill>
                  <a:schemeClr val="tx1"/>
                </a:solidFill>
                <a:latin typeface="+mj-lt"/>
              </a:defRPr>
            </a:lvl1pPr>
          </a:lstStyle>
          <a:p>
            <a:r>
              <a:rPr lang="en-US"/>
              <a:t>Click to edit master title style</a:t>
            </a:r>
          </a:p>
        </p:txBody>
      </p:sp>
      <p:sp>
        <p:nvSpPr>
          <p:cNvPr id="3" name="Subtitle 2"/>
          <p:cNvSpPr>
            <a:spLocks noGrp="1"/>
          </p:cNvSpPr>
          <p:nvPr>
            <p:ph type="subTitle" idx="1" hasCustomPrompt="1"/>
          </p:nvPr>
        </p:nvSpPr>
        <p:spPr bwMode="gray">
          <a:xfrm>
            <a:off x="502919" y="800100"/>
            <a:ext cx="8138161" cy="480060"/>
          </a:xfrm>
          <a:prstGeom prst="rect">
            <a:avLst/>
          </a:prstGeom>
        </p:spPr>
        <p:txBody>
          <a:bodyPr rIns="0" bIns="0" anchor="b" anchorCtr="0"/>
          <a:lstStyle>
            <a:lvl1pPr marL="0" indent="0" algn="l">
              <a:lnSpc>
                <a:spcPct val="100000"/>
              </a:lnSpc>
              <a:buNone/>
              <a:defRPr sz="1800" b="1" cap="all" spc="150" baseline="0">
                <a:solidFill>
                  <a:schemeClr val="accent3"/>
                </a:solidFill>
                <a:latin typeface="+mn-lt"/>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bwMode="gray">
          <a:xfrm>
            <a:off x="502920" y="2743200"/>
            <a:ext cx="4846320" cy="480060"/>
          </a:xfrm>
          <a:prstGeom prst="rect">
            <a:avLst/>
          </a:prstGeom>
        </p:spPr>
        <p:txBody>
          <a:bodyPr/>
          <a:lstStyle>
            <a:lvl1pPr>
              <a:defRPr sz="1400" b="0" i="0">
                <a:solidFill>
                  <a:schemeClr val="tx1"/>
                </a:solidFill>
                <a:latin typeface="+mj-lt"/>
              </a:defRPr>
            </a:lvl1pPr>
          </a:lstStyle>
          <a:p>
            <a:pPr lvl="0"/>
            <a:r>
              <a:rPr lang="en-US"/>
              <a:t>Day |  Month |  YY</a:t>
            </a:r>
          </a:p>
        </p:txBody>
      </p:sp>
      <p:sp>
        <p:nvSpPr>
          <p:cNvPr id="4" name="Rectangle 3">
            <a:extLst>
              <a:ext uri="{FF2B5EF4-FFF2-40B4-BE49-F238E27FC236}">
                <a16:creationId xmlns:a16="http://schemas.microsoft.com/office/drawing/2014/main" id="{4E3A8187-9AE6-45F6-AFB2-E9605D2CADAC}"/>
              </a:ext>
            </a:extLst>
          </p:cNvPr>
          <p:cNvSpPr/>
          <p:nvPr userDrawn="1"/>
        </p:nvSpPr>
        <p:spPr>
          <a:xfrm>
            <a:off x="8039100" y="4600575"/>
            <a:ext cx="466725" cy="487353"/>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0382" y="3635530"/>
            <a:ext cx="1335866" cy="1452398"/>
          </a:xfrm>
          <a:prstGeom prst="rect">
            <a:avLst/>
          </a:prstGeom>
        </p:spPr>
      </p:pic>
    </p:spTree>
    <p:extLst>
      <p:ext uri="{BB962C8B-B14F-4D97-AF65-F5344CB8AC3E}">
        <p14:creationId xmlns:p14="http://schemas.microsoft.com/office/powerpoint/2010/main" val="229424502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16D6E74-3911-4251-9210-E9AF0CB4653E}"/>
              </a:ext>
            </a:extLst>
          </p:cNvPr>
          <p:cNvSpPr>
            <a:spLocks noGrp="1"/>
          </p:cNvSpPr>
          <p:nvPr>
            <p:ph type="body" sz="quarter" idx="10" hasCustomPrompt="1"/>
          </p:nvPr>
        </p:nvSpPr>
        <p:spPr>
          <a:xfrm>
            <a:off x="502921" y="266700"/>
            <a:ext cx="5241925" cy="261610"/>
          </a:xfrm>
          <a:prstGeom prst="rect">
            <a:avLst/>
          </a:prstGeom>
        </p:spPr>
        <p:txBody>
          <a:bodyPr>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 REGULAR</a:t>
            </a:r>
          </a:p>
        </p:txBody>
      </p:sp>
      <p:sp>
        <p:nvSpPr>
          <p:cNvPr id="15" name="Content Placeholder 9">
            <a:extLst>
              <a:ext uri="{FF2B5EF4-FFF2-40B4-BE49-F238E27FC236}">
                <a16:creationId xmlns:a16="http://schemas.microsoft.com/office/drawing/2014/main" id="{DCEC16E3-E9C3-470B-B2C9-CBD23EA9860F}"/>
              </a:ext>
            </a:extLst>
          </p:cNvPr>
          <p:cNvSpPr>
            <a:spLocks noGrp="1"/>
          </p:cNvSpPr>
          <p:nvPr>
            <p:ph sz="quarter" idx="14"/>
          </p:nvPr>
        </p:nvSpPr>
        <p:spPr>
          <a:xfrm>
            <a:off x="502920" y="1487804"/>
            <a:ext cx="8145780" cy="3174922"/>
          </a:xfrm>
        </p:spPr>
        <p:txBody>
          <a:bodyPr/>
          <a:lstStyle>
            <a:lvl2pPr>
              <a:defRPr sz="1600"/>
            </a:lvl2pPr>
            <a:lvl3pPr>
              <a:defRPr sz="1400"/>
            </a:lvl3pPr>
            <a:lvl4pPr>
              <a:defRPr sz="1200"/>
            </a:lvl4pPr>
            <a:lvl5pPr>
              <a:defRPr sz="120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16" name="Text Placeholder 4">
            <a:extLst>
              <a:ext uri="{FF2B5EF4-FFF2-40B4-BE49-F238E27FC236}">
                <a16:creationId xmlns:a16="http://schemas.microsoft.com/office/drawing/2014/main" id="{5D5EEAD8-45FF-4137-A993-0E3B0A63B7A6}"/>
              </a:ext>
            </a:extLst>
          </p:cNvPr>
          <p:cNvSpPr>
            <a:spLocks noGrp="1"/>
          </p:cNvSpPr>
          <p:nvPr>
            <p:ph type="body" sz="quarter" idx="15" hasCustomPrompt="1"/>
          </p:nvPr>
        </p:nvSpPr>
        <p:spPr>
          <a:xfrm>
            <a:off x="503238" y="1097279"/>
            <a:ext cx="8145462" cy="390525"/>
          </a:xfrm>
          <a:prstGeom prst="rect">
            <a:avLst/>
          </a:prstGeom>
        </p:spPr>
        <p:txBody>
          <a:bodyPr>
            <a:noAutofit/>
          </a:bodyPr>
          <a:lstStyle>
            <a:lvl1pPr>
              <a:defRPr sz="1800" b="1" cap="all" baseline="0">
                <a:solidFill>
                  <a:schemeClr val="accent3"/>
                </a:solidFill>
                <a:latin typeface="+mn-lt"/>
              </a:defRPr>
            </a:lvl1pPr>
          </a:lstStyle>
          <a:p>
            <a:pPr lvl="0"/>
            <a:r>
              <a:rPr lang="en-US"/>
              <a:t>SUBTITLE CALIBRI 18PT BOLD, ABBOTT PRIMARY BLUE </a:t>
            </a:r>
          </a:p>
        </p:txBody>
      </p:sp>
      <p:sp>
        <p:nvSpPr>
          <p:cNvPr id="2" name="Date Placeholder 1">
            <a:extLst>
              <a:ext uri="{FF2B5EF4-FFF2-40B4-BE49-F238E27FC236}">
                <a16:creationId xmlns:a16="http://schemas.microsoft.com/office/drawing/2014/main" id="{1E4AE5CD-41D8-4394-9B45-B6D22A582097}"/>
              </a:ext>
            </a:extLst>
          </p:cNvPr>
          <p:cNvSpPr>
            <a:spLocks noGrp="1"/>
          </p:cNvSpPr>
          <p:nvPr>
            <p:ph type="dt" sz="half" idx="16"/>
          </p:nvPr>
        </p:nvSpPr>
        <p:spPr/>
        <p:txBody>
          <a:bodyPr/>
          <a:lstStyle/>
          <a:p>
            <a:endParaRPr lang="en-IN" sz="1000"/>
          </a:p>
        </p:txBody>
      </p:sp>
      <p:sp>
        <p:nvSpPr>
          <p:cNvPr id="3" name="Footer Placeholder 2">
            <a:extLst>
              <a:ext uri="{FF2B5EF4-FFF2-40B4-BE49-F238E27FC236}">
                <a16:creationId xmlns:a16="http://schemas.microsoft.com/office/drawing/2014/main" id="{B1980C7C-51C4-47FA-A921-C67B640A5AF6}"/>
              </a:ext>
            </a:extLst>
          </p:cNvPr>
          <p:cNvSpPr>
            <a:spLocks noGrp="1"/>
          </p:cNvSpPr>
          <p:nvPr>
            <p:ph type="ftr" sz="quarter" idx="17"/>
          </p:nvPr>
        </p:nvSpPr>
        <p:spPr/>
        <p:txBody>
          <a:bodyPr/>
          <a:lstStyle/>
          <a:p>
            <a:pPr>
              <a:defRPr/>
            </a:pPr>
            <a:r>
              <a:rPr lang="en-US"/>
              <a:t>ADD-139691-USA-EN |</a:t>
            </a:r>
            <a:endParaRPr lang="en-IN"/>
          </a:p>
        </p:txBody>
      </p:sp>
      <p:sp>
        <p:nvSpPr>
          <p:cNvPr id="5" name="Slide Number Placeholder 4">
            <a:extLst>
              <a:ext uri="{FF2B5EF4-FFF2-40B4-BE49-F238E27FC236}">
                <a16:creationId xmlns:a16="http://schemas.microsoft.com/office/drawing/2014/main" id="{4A4A7214-F80B-41E8-B4A8-BE58760586D3}"/>
              </a:ext>
            </a:extLst>
          </p:cNvPr>
          <p:cNvSpPr>
            <a:spLocks noGrp="1"/>
          </p:cNvSpPr>
          <p:nvPr>
            <p:ph type="sldNum" sz="quarter" idx="18"/>
          </p:nvPr>
        </p:nvSpPr>
        <p:spPr/>
        <p:txBody>
          <a:bodyPr/>
          <a:lstStyle/>
          <a:p>
            <a:pPr>
              <a:defRPr/>
            </a:pPr>
            <a:r>
              <a:rPr lang="en-IN"/>
              <a:t>|    </a:t>
            </a:r>
            <a:fld id="{7B2119CD-3B2D-4CEB-B404-D2E3F8CD6D69}" type="slidenum">
              <a:rPr lang="en-IN" smtClean="0"/>
              <a:pPr>
                <a:defRPr/>
              </a:pPr>
              <a:t>‹#›</a:t>
            </a:fld>
            <a:endParaRPr lang="en-IN"/>
          </a:p>
        </p:txBody>
      </p:sp>
      <p:sp>
        <p:nvSpPr>
          <p:cNvPr id="6" name="Title 5">
            <a:extLst>
              <a:ext uri="{FF2B5EF4-FFF2-40B4-BE49-F238E27FC236}">
                <a16:creationId xmlns:a16="http://schemas.microsoft.com/office/drawing/2014/main" id="{B9D9DE8C-F18F-4A84-855E-90DF2031271F}"/>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1802795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theme" Target="../theme/theme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7.jpeg"/><Relationship Id="rId2" Type="http://schemas.openxmlformats.org/officeDocument/2006/relationships/slideLayout" Target="../slideLayouts/slideLayout43.xml"/><Relationship Id="rId16" Type="http://schemas.openxmlformats.org/officeDocument/2006/relationships/theme" Target="../theme/theme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theme" Target="../theme/theme4.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theme" Target="../theme/theme5.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theme" Target="../theme/theme6.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slideLayout" Target="../slideLayouts/slideLayout13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10" Type="http://schemas.openxmlformats.org/officeDocument/2006/relationships/slideLayout" Target="../slideLayouts/slideLayout125.xml"/><Relationship Id="rId19" Type="http://schemas.openxmlformats.org/officeDocument/2006/relationships/theme" Target="../theme/theme7.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10" Type="http://schemas.openxmlformats.org/officeDocument/2006/relationships/slideLayout" Target="../slideLayouts/slideLayout143.xml"/><Relationship Id="rId19" Type="http://schemas.openxmlformats.org/officeDocument/2006/relationships/theme" Target="../theme/theme8.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18" Type="http://schemas.openxmlformats.org/officeDocument/2006/relationships/theme" Target="../theme/theme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 Type="http://schemas.openxmlformats.org/officeDocument/2006/relationships/slideLayout" Target="../slideLayouts/slideLayout153.xml"/><Relationship Id="rId16" Type="http://schemas.openxmlformats.org/officeDocument/2006/relationships/slideLayout" Target="../slideLayouts/slideLayout167.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5" Type="http://schemas.openxmlformats.org/officeDocument/2006/relationships/slideLayout" Target="../slideLayouts/slideLayout16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274320"/>
            <a:ext cx="8138160" cy="685800"/>
          </a:xfrm>
          <a:prstGeom prst="rect">
            <a:avLst/>
          </a:prstGeom>
        </p:spPr>
        <p:txBody>
          <a:bodyPr vert="horz" lIns="0" tIns="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502920" y="1312862"/>
            <a:ext cx="8138160" cy="3350577"/>
          </a:xfrm>
          <a:prstGeom prst="rect">
            <a:avLst/>
          </a:prstGeom>
        </p:spPr>
        <p:txBody>
          <a:bodyPr vert="horz" lIns="0" tIns="0" rIns="91440" bIns="45720" rtlCol="0">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5" name="Date Placeholder 3">
            <a:extLst>
              <a:ext uri="{FF2B5EF4-FFF2-40B4-BE49-F238E27FC236}">
                <a16:creationId xmlns:a16="http://schemas.microsoft.com/office/drawing/2014/main" id="{75BC2738-8B3E-5E46-BD62-E361288F1DE3}"/>
              </a:ext>
            </a:extLst>
          </p:cNvPr>
          <p:cNvSpPr>
            <a:spLocks noGrp="1"/>
          </p:cNvSpPr>
          <p:nvPr>
            <p:ph type="dt" sz="half" idx="2"/>
          </p:nvPr>
        </p:nvSpPr>
        <p:spPr>
          <a:xfrm>
            <a:off x="7574173" y="4767263"/>
            <a:ext cx="1188720" cy="273844"/>
          </a:xfrm>
          <a:prstGeom prst="rect">
            <a:avLst/>
          </a:prstGeom>
        </p:spPr>
        <p:txBody>
          <a:bodyPr vert="horz" lIns="0" tIns="45720" rIns="0" bIns="45720" rtlCol="0" anchor="b" anchorCtr="0"/>
          <a:lstStyle>
            <a:lvl1pPr algn="l">
              <a:defRPr sz="1000">
                <a:solidFill>
                  <a:schemeClr val="tx1"/>
                </a:solidFill>
                <a:latin typeface="Calibri" panose="020F0502020204030204" pitchFamily="34" charset="0"/>
                <a:cs typeface="Calibri" panose="020F0502020204030204" pitchFamily="34" charset="0"/>
              </a:defRPr>
            </a:lvl1pPr>
          </a:lstStyle>
          <a:p>
            <a:endParaRPr lang="en-US">
              <a:solidFill>
                <a:srgbClr val="000000"/>
              </a:solidFill>
            </a:endParaRPr>
          </a:p>
        </p:txBody>
      </p:sp>
      <p:sp>
        <p:nvSpPr>
          <p:cNvPr id="6" name="Footer Placeholder 4">
            <a:extLst>
              <a:ext uri="{FF2B5EF4-FFF2-40B4-BE49-F238E27FC236}">
                <a16:creationId xmlns:a16="http://schemas.microsoft.com/office/drawing/2014/main" id="{706591B9-8104-5946-BB22-6A6AD7165933}"/>
              </a:ext>
            </a:extLst>
          </p:cNvPr>
          <p:cNvSpPr>
            <a:spLocks noGrp="1"/>
          </p:cNvSpPr>
          <p:nvPr>
            <p:ph type="ftr" sz="quarter" idx="3"/>
          </p:nvPr>
        </p:nvSpPr>
        <p:spPr>
          <a:xfrm>
            <a:off x="3014471" y="4767263"/>
            <a:ext cx="4480560" cy="273844"/>
          </a:xfrm>
          <a:prstGeom prst="rect">
            <a:avLst/>
          </a:prstGeom>
        </p:spPr>
        <p:txBody>
          <a:bodyPr vert="horz" lIns="0" tIns="45720" rIns="0" bIns="45720" rtlCol="0" anchor="b" anchorCtr="0"/>
          <a:lstStyle>
            <a:lvl1pPr algn="r">
              <a:defRPr sz="1000">
                <a:solidFill>
                  <a:schemeClr val="tx1"/>
                </a:solidFill>
                <a:latin typeface="Calibri" panose="020F0502020204030204" pitchFamily="34" charset="0"/>
                <a:cs typeface="Calibri" panose="020F0502020204030204" pitchFamily="34" charset="0"/>
              </a:defRPr>
            </a:lvl1pPr>
          </a:lstStyle>
          <a:p>
            <a:r>
              <a:rPr lang="en-US" dirty="0"/>
              <a:t>ADD-140731-USA-EN |</a:t>
            </a:r>
          </a:p>
        </p:txBody>
      </p:sp>
      <p:sp>
        <p:nvSpPr>
          <p:cNvPr id="8" name="Slide Number Placeholder 5">
            <a:extLst>
              <a:ext uri="{FF2B5EF4-FFF2-40B4-BE49-F238E27FC236}">
                <a16:creationId xmlns:a16="http://schemas.microsoft.com/office/drawing/2014/main" id="{9403B5B0-CADF-B34F-89F1-D0FF9875051D}"/>
              </a:ext>
            </a:extLst>
          </p:cNvPr>
          <p:cNvSpPr>
            <a:spLocks noGrp="1"/>
          </p:cNvSpPr>
          <p:nvPr>
            <p:ph type="sldNum" sz="quarter" idx="4"/>
          </p:nvPr>
        </p:nvSpPr>
        <p:spPr>
          <a:xfrm>
            <a:off x="8606290" y="4767263"/>
            <a:ext cx="292608" cy="273844"/>
          </a:xfrm>
          <a:prstGeom prst="rect">
            <a:avLst/>
          </a:prstGeom>
        </p:spPr>
        <p:txBody>
          <a:bodyPr vert="horz" lIns="0" tIns="45720" rIns="0" bIns="45720" rtlCol="0" anchor="b" anchorCtr="0"/>
          <a:lstStyle>
            <a:lvl1pPr algn="ctr">
              <a:defRPr sz="10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a:t>
            </a:fld>
            <a:endParaRPr lang="en-US">
              <a:solidFill>
                <a:srgbClr val="000000"/>
              </a:solidFill>
            </a:endParaRPr>
          </a:p>
        </p:txBody>
      </p:sp>
      <p:sp>
        <p:nvSpPr>
          <p:cNvPr id="9" name="Content Placeholder 2">
            <a:extLst>
              <a:ext uri="{FF2B5EF4-FFF2-40B4-BE49-F238E27FC236}">
                <a16:creationId xmlns:a16="http://schemas.microsoft.com/office/drawing/2014/main" id="{195AA176-943E-4F43-9FE3-39E72839D389}"/>
              </a:ext>
            </a:extLst>
          </p:cNvPr>
          <p:cNvSpPr txBox="1">
            <a:spLocks/>
          </p:cNvSpPr>
          <p:nvPr userDrawn="1"/>
        </p:nvSpPr>
        <p:spPr bwMode="gray">
          <a:xfrm>
            <a:off x="502920" y="4767263"/>
            <a:ext cx="2741929" cy="273844"/>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198563" algn="ctr"/>
                <a:tab pos="8229600" algn="r"/>
              </a:tabLst>
            </a:pPr>
            <a:r>
              <a:rPr lang="en-US" sz="1000" dirty="0">
                <a:solidFill>
                  <a:schemeClr val="tx1"/>
                </a:solidFill>
                <a:latin typeface="Calibri" panose="020F0502020204030204" pitchFamily="34" charset="0"/>
                <a:cs typeface="Calibri" panose="020F0502020204030204" pitchFamily="34" charset="0"/>
              </a:rPr>
              <a:t>Proprietary and confidential — do not distribute 	</a:t>
            </a:r>
          </a:p>
        </p:txBody>
      </p:sp>
    </p:spTree>
    <p:extLst>
      <p:ext uri="{BB962C8B-B14F-4D97-AF65-F5344CB8AC3E}">
        <p14:creationId xmlns:p14="http://schemas.microsoft.com/office/powerpoint/2010/main" val="303869555"/>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662" r:id="rId3"/>
    <p:sldLayoutId id="2147483704" r:id="rId4"/>
    <p:sldLayoutId id="2147483663" r:id="rId5"/>
    <p:sldLayoutId id="2147483664" r:id="rId6"/>
    <p:sldLayoutId id="2147483692" r:id="rId7"/>
    <p:sldLayoutId id="2147483666" r:id="rId8"/>
    <p:sldLayoutId id="2147483694" r:id="rId9"/>
    <p:sldLayoutId id="2147483742" r:id="rId10"/>
    <p:sldLayoutId id="2147483668" r:id="rId11"/>
    <p:sldLayoutId id="2147483669" r:id="rId12"/>
    <p:sldLayoutId id="2147483670" r:id="rId13"/>
    <p:sldLayoutId id="2147483745" r:id="rId14"/>
    <p:sldLayoutId id="2147483672" r:id="rId15"/>
    <p:sldLayoutId id="2147483675" r:id="rId16"/>
    <p:sldLayoutId id="2147483676" r:id="rId17"/>
    <p:sldLayoutId id="2147483748" r:id="rId18"/>
    <p:sldLayoutId id="2147483678" r:id="rId19"/>
    <p:sldLayoutId id="2147483680" r:id="rId20"/>
    <p:sldLayoutId id="2147483705" r:id="rId21"/>
    <p:sldLayoutId id="2147483746" r:id="rId22"/>
    <p:sldLayoutId id="2147483747" r:id="rId23"/>
  </p:sldLayoutIdLst>
  <p:hf hdr="0" dt="0"/>
  <p:txStyles>
    <p:titleStyle>
      <a:lvl1pPr algn="l" defTabSz="914400" rtl="0" eaLnBrk="1" latinLnBrk="0" hangingPunct="1">
        <a:lnSpc>
          <a:spcPct val="90000"/>
        </a:lnSpc>
        <a:spcBef>
          <a:spcPct val="0"/>
        </a:spcBef>
        <a:buNone/>
        <a:defRPr sz="2600" b="0" kern="1200" cap="none" spc="0" baseline="0">
          <a:solidFill>
            <a:schemeClr val="accent5"/>
          </a:solidFill>
          <a:latin typeface="+mn-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5"/>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523238"/>
            <a:ext cx="8138160" cy="366529"/>
          </a:xfrm>
          <a:prstGeom prst="rect">
            <a:avLst/>
          </a:prstGeom>
        </p:spPr>
        <p:txBody>
          <a:bodyPr vert="horz" lIns="0" tIns="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502920" y="1097280"/>
            <a:ext cx="8138160" cy="3566160"/>
          </a:xfrm>
          <a:prstGeom prst="rect">
            <a:avLst/>
          </a:prstGeom>
        </p:spPr>
        <p:txBody>
          <a:bodyPr vert="horz" lIns="0" tIns="0" rIns="91440" bIns="45720" rtlCol="0">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6" name="Content Placeholder 2">
            <a:extLst>
              <a:ext uri="{FF2B5EF4-FFF2-40B4-BE49-F238E27FC236}">
                <a16:creationId xmlns:a16="http://schemas.microsoft.com/office/drawing/2014/main" id="{EE833BDB-AEE9-834D-8A5A-FAC51C9DDC32}"/>
              </a:ext>
            </a:extLst>
          </p:cNvPr>
          <p:cNvSpPr txBox="1">
            <a:spLocks/>
          </p:cNvSpPr>
          <p:nvPr userDrawn="1"/>
        </p:nvSpPr>
        <p:spPr bwMode="gray">
          <a:xfrm>
            <a:off x="502920" y="4675982"/>
            <a:ext cx="2773679" cy="365125"/>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198563" algn="ctr"/>
                <a:tab pos="8229600" algn="r"/>
              </a:tabLst>
            </a:pPr>
            <a:r>
              <a:rPr lang="en-US" sz="1000" dirty="0">
                <a:solidFill>
                  <a:schemeClr val="tx1"/>
                </a:solidFill>
                <a:latin typeface="Calibri" panose="020F0502020204030204" pitchFamily="34" charset="0"/>
                <a:cs typeface="Calibri" panose="020F0502020204030204" pitchFamily="34" charset="0"/>
              </a:rPr>
              <a:t>Proprietary and confidential — do not distribute 	</a:t>
            </a:r>
          </a:p>
        </p:txBody>
      </p:sp>
      <p:sp>
        <p:nvSpPr>
          <p:cNvPr id="10" name="Date Placeholder 3">
            <a:extLst>
              <a:ext uri="{FF2B5EF4-FFF2-40B4-BE49-F238E27FC236}">
                <a16:creationId xmlns:a16="http://schemas.microsoft.com/office/drawing/2014/main" id="{5AAA23CF-444E-8B43-81FD-9F7A29460274}"/>
              </a:ext>
            </a:extLst>
          </p:cNvPr>
          <p:cNvSpPr>
            <a:spLocks noGrp="1"/>
          </p:cNvSpPr>
          <p:nvPr>
            <p:ph type="dt" sz="half" idx="2"/>
          </p:nvPr>
        </p:nvSpPr>
        <p:spPr>
          <a:xfrm>
            <a:off x="7574173" y="4767263"/>
            <a:ext cx="1188720" cy="273844"/>
          </a:xfrm>
          <a:prstGeom prst="rect">
            <a:avLst/>
          </a:prstGeom>
        </p:spPr>
        <p:txBody>
          <a:bodyPr vert="horz" lIns="0" tIns="45720" rIns="0" bIns="45720" rtlCol="0" anchor="b" anchorCtr="0"/>
          <a:lstStyle>
            <a:lvl1pPr algn="l">
              <a:defRPr sz="1000">
                <a:solidFill>
                  <a:schemeClr val="tx1"/>
                </a:solidFill>
                <a:latin typeface="Calibri" panose="020F0502020204030204" pitchFamily="34" charset="0"/>
                <a:cs typeface="Calibri" panose="020F0502020204030204" pitchFamily="34" charset="0"/>
              </a:defRPr>
            </a:lvl1pPr>
          </a:lstStyle>
          <a:p>
            <a:endParaRPr lang="en-US">
              <a:solidFill>
                <a:srgbClr val="000000"/>
              </a:solidFill>
            </a:endParaRPr>
          </a:p>
        </p:txBody>
      </p:sp>
      <p:sp>
        <p:nvSpPr>
          <p:cNvPr id="11" name="Footer Placeholder 4">
            <a:extLst>
              <a:ext uri="{FF2B5EF4-FFF2-40B4-BE49-F238E27FC236}">
                <a16:creationId xmlns:a16="http://schemas.microsoft.com/office/drawing/2014/main" id="{F522F2C1-CE69-224B-BBA7-BA54A65CB45C}"/>
              </a:ext>
            </a:extLst>
          </p:cNvPr>
          <p:cNvSpPr>
            <a:spLocks noGrp="1"/>
          </p:cNvSpPr>
          <p:nvPr>
            <p:ph type="ftr" sz="quarter" idx="3"/>
          </p:nvPr>
        </p:nvSpPr>
        <p:spPr>
          <a:xfrm>
            <a:off x="3014471" y="4767263"/>
            <a:ext cx="4480560" cy="273844"/>
          </a:xfrm>
          <a:prstGeom prst="rect">
            <a:avLst/>
          </a:prstGeom>
        </p:spPr>
        <p:txBody>
          <a:bodyPr vert="horz" lIns="0" tIns="45720" rIns="0" bIns="45720" rtlCol="0" anchor="b" anchorCtr="0"/>
          <a:lstStyle>
            <a:lvl1pPr algn="r">
              <a:defRPr sz="1000">
                <a:solidFill>
                  <a:schemeClr val="tx1"/>
                </a:solidFill>
                <a:latin typeface="Calibri" panose="020F0502020204030204" pitchFamily="34" charset="0"/>
                <a:cs typeface="Calibri" panose="020F0502020204030204" pitchFamily="34" charset="0"/>
              </a:defRPr>
            </a:lvl1pPr>
          </a:lstStyle>
          <a:p>
            <a:r>
              <a:rPr lang="en-US" dirty="0"/>
              <a:t>ADD-140731-USA-EN |</a:t>
            </a:r>
          </a:p>
        </p:txBody>
      </p:sp>
      <p:sp>
        <p:nvSpPr>
          <p:cNvPr id="12" name="Slide Number Placeholder 5">
            <a:extLst>
              <a:ext uri="{FF2B5EF4-FFF2-40B4-BE49-F238E27FC236}">
                <a16:creationId xmlns:a16="http://schemas.microsoft.com/office/drawing/2014/main" id="{BE0CB7CA-E571-8348-8A7B-B4EA15FE63C3}"/>
              </a:ext>
            </a:extLst>
          </p:cNvPr>
          <p:cNvSpPr>
            <a:spLocks noGrp="1"/>
          </p:cNvSpPr>
          <p:nvPr>
            <p:ph type="sldNum" sz="quarter" idx="4"/>
          </p:nvPr>
        </p:nvSpPr>
        <p:spPr>
          <a:xfrm>
            <a:off x="8606290" y="4767263"/>
            <a:ext cx="292608" cy="273844"/>
          </a:xfrm>
          <a:prstGeom prst="rect">
            <a:avLst/>
          </a:prstGeom>
        </p:spPr>
        <p:txBody>
          <a:bodyPr vert="horz" lIns="0" tIns="45720" rIns="0" bIns="45720" rtlCol="0" anchor="b" anchorCtr="0"/>
          <a:lstStyle>
            <a:lvl1pPr algn="ctr">
              <a:defRPr sz="10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7556471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55" r:id="rId18"/>
  </p:sldLayoutIdLst>
  <p:hf hdr="0" dt="0"/>
  <p:txStyles>
    <p:titleStyle>
      <a:lvl1pPr algn="l" defTabSz="685800" rtl="0" eaLnBrk="1" latinLnBrk="0" hangingPunct="1">
        <a:lnSpc>
          <a:spcPct val="90000"/>
        </a:lnSpc>
        <a:spcBef>
          <a:spcPct val="0"/>
        </a:spcBef>
        <a:buNone/>
        <a:defRPr sz="2600" b="0" kern="1200" cap="none" spc="0" baseline="0">
          <a:solidFill>
            <a:schemeClr val="accent5"/>
          </a:solidFill>
          <a:latin typeface="+mn-lt"/>
          <a:ea typeface="+mj-ea"/>
          <a:cs typeface="+mj-cs"/>
        </a:defRPr>
      </a:lvl1pPr>
    </p:titleStyle>
    <p:bodyStyle>
      <a:lvl1pPr marL="0" indent="0" algn="l" defTabSz="685800" rtl="0" eaLnBrk="1" latinLnBrk="0" hangingPunct="1">
        <a:lnSpc>
          <a:spcPct val="100000"/>
        </a:lnSpc>
        <a:spcBef>
          <a:spcPts val="450"/>
        </a:spcBef>
        <a:buFont typeface="Arial" panose="020B0604020202020204" pitchFamily="34" charset="0"/>
        <a:buNone/>
        <a:defRPr sz="1800" b="1" kern="1200">
          <a:solidFill>
            <a:schemeClr val="accent5"/>
          </a:solidFill>
          <a:latin typeface="Calibri" panose="020F0502020204030204" pitchFamily="34" charset="0"/>
          <a:ea typeface="+mn-ea"/>
          <a:cs typeface="Calibri" panose="020F0502020204030204" pitchFamily="34" charset="0"/>
        </a:defRPr>
      </a:lvl1pPr>
      <a:lvl2pPr marL="127397" indent="-127397" algn="l" defTabSz="685800" rtl="0" eaLnBrk="1" latinLnBrk="0" hangingPunct="1">
        <a:lnSpc>
          <a:spcPct val="100000"/>
        </a:lnSpc>
        <a:spcBef>
          <a:spcPts val="450"/>
        </a:spcBef>
        <a:buFont typeface="Arial" panose="020B0604020202020204" pitchFamily="34" charset="0"/>
        <a:buChar char="•"/>
        <a:defRPr sz="1600" kern="1200">
          <a:solidFill>
            <a:schemeClr val="tx1"/>
          </a:solidFill>
          <a:latin typeface="+mn-lt"/>
          <a:ea typeface="+mn-ea"/>
          <a:cs typeface="+mn-cs"/>
        </a:defRPr>
      </a:lvl2pPr>
      <a:lvl3pPr marL="349250" indent="-177800" algn="l" defTabSz="685800" rtl="0" eaLnBrk="1" latinLnBrk="0" hangingPunct="1">
        <a:lnSpc>
          <a:spcPct val="100000"/>
        </a:lnSpc>
        <a:spcBef>
          <a:spcPts val="450"/>
        </a:spcBef>
        <a:buFont typeface="Arial" panose="020B0604020202020204" pitchFamily="34" charset="0"/>
        <a:buChar char="–"/>
        <a:tabLst/>
        <a:defRPr sz="1400" kern="1200">
          <a:solidFill>
            <a:schemeClr val="tx1"/>
          </a:solidFill>
          <a:latin typeface="+mn-lt"/>
          <a:ea typeface="+mn-ea"/>
          <a:cs typeface="+mn-cs"/>
        </a:defRPr>
      </a:lvl3pPr>
      <a:lvl4pPr marL="470297" indent="-127397"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642938" indent="-128588"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152">
          <p15:clr>
            <a:srgbClr val="F26B43"/>
          </p15:clr>
        </p15:guide>
        <p15:guide id="4" orient="horz" pos="504">
          <p15:clr>
            <a:srgbClr val="F26B43"/>
          </p15:clr>
        </p15:guide>
        <p15:guide id="5" pos="304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604518"/>
            <a:ext cx="8138160" cy="366529"/>
          </a:xfrm>
          <a:prstGeom prst="rect">
            <a:avLst/>
          </a:prstGeom>
        </p:spPr>
        <p:txBody>
          <a:bodyPr vert="horz" lIns="0" tIns="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502920" y="1097280"/>
            <a:ext cx="8138160" cy="3566160"/>
          </a:xfrm>
          <a:prstGeom prst="rect">
            <a:avLst/>
          </a:prstGeom>
        </p:spPr>
        <p:txBody>
          <a:bodyPr vert="horz" lIns="0" tIns="0" rIns="91440" bIns="45720" rtlCol="0">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6" name="Content Placeholder 2">
            <a:extLst>
              <a:ext uri="{FF2B5EF4-FFF2-40B4-BE49-F238E27FC236}">
                <a16:creationId xmlns:a16="http://schemas.microsoft.com/office/drawing/2014/main" id="{D8C315B0-23E6-5E46-8B80-2108CBED4FA5}"/>
              </a:ext>
            </a:extLst>
          </p:cNvPr>
          <p:cNvSpPr txBox="1">
            <a:spLocks/>
          </p:cNvSpPr>
          <p:nvPr userDrawn="1"/>
        </p:nvSpPr>
        <p:spPr bwMode="gray">
          <a:xfrm>
            <a:off x="502920" y="4675982"/>
            <a:ext cx="2760979" cy="365125"/>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198563" algn="ctr"/>
                <a:tab pos="8229600" algn="r"/>
              </a:tabLst>
            </a:pPr>
            <a:r>
              <a:rPr lang="en-US" sz="1000">
                <a:solidFill>
                  <a:schemeClr val="bg1"/>
                </a:solidFill>
                <a:latin typeface="Calibri" panose="020F0502020204030204" pitchFamily="34" charset="0"/>
                <a:cs typeface="Calibri" panose="020F0502020204030204" pitchFamily="34" charset="0"/>
              </a:rPr>
              <a:t>For internal use only. Not for customer distribution.</a:t>
            </a:r>
          </a:p>
        </p:txBody>
      </p:sp>
      <p:sp>
        <p:nvSpPr>
          <p:cNvPr id="13" name="Date Placeholder 3">
            <a:extLst>
              <a:ext uri="{FF2B5EF4-FFF2-40B4-BE49-F238E27FC236}">
                <a16:creationId xmlns:a16="http://schemas.microsoft.com/office/drawing/2014/main" id="{7978793D-3429-2941-BACE-3F32D5184F56}"/>
              </a:ext>
            </a:extLst>
          </p:cNvPr>
          <p:cNvSpPr>
            <a:spLocks noGrp="1"/>
          </p:cNvSpPr>
          <p:nvPr>
            <p:ph type="dt" sz="half" idx="2"/>
          </p:nvPr>
        </p:nvSpPr>
        <p:spPr>
          <a:xfrm>
            <a:off x="7574173" y="4767263"/>
            <a:ext cx="1188720" cy="273844"/>
          </a:xfrm>
          <a:prstGeom prst="rect">
            <a:avLst/>
          </a:prstGeom>
        </p:spPr>
        <p:txBody>
          <a:bodyPr vert="horz" lIns="0" tIns="45720" rIns="0" bIns="45720" rtlCol="0" anchor="b" anchorCtr="0"/>
          <a:lstStyle>
            <a:lvl1pPr algn="l">
              <a:defRPr sz="1000">
                <a:solidFill>
                  <a:schemeClr val="bg1"/>
                </a:solidFill>
                <a:latin typeface="Calibri" panose="020F0502020204030204" pitchFamily="34" charset="0"/>
                <a:cs typeface="Calibri" panose="020F0502020204030204" pitchFamily="34" charset="0"/>
              </a:defRPr>
            </a:lvl1pPr>
          </a:lstStyle>
          <a:p>
            <a:endParaRPr lang="en-US"/>
          </a:p>
        </p:txBody>
      </p:sp>
      <p:sp>
        <p:nvSpPr>
          <p:cNvPr id="14" name="Footer Placeholder 4">
            <a:extLst>
              <a:ext uri="{FF2B5EF4-FFF2-40B4-BE49-F238E27FC236}">
                <a16:creationId xmlns:a16="http://schemas.microsoft.com/office/drawing/2014/main" id="{5D839F59-8079-3548-BA3F-7FEFE75CEC98}"/>
              </a:ext>
            </a:extLst>
          </p:cNvPr>
          <p:cNvSpPr>
            <a:spLocks noGrp="1"/>
          </p:cNvSpPr>
          <p:nvPr>
            <p:ph type="ftr" sz="quarter" idx="3"/>
          </p:nvPr>
        </p:nvSpPr>
        <p:spPr>
          <a:xfrm>
            <a:off x="3014471" y="4767263"/>
            <a:ext cx="4480560" cy="273844"/>
          </a:xfrm>
          <a:prstGeom prst="rect">
            <a:avLst/>
          </a:prstGeom>
        </p:spPr>
        <p:txBody>
          <a:bodyPr vert="horz" lIns="0" tIns="45720" rIns="0" bIns="45720" rtlCol="0" anchor="b" anchorCtr="0"/>
          <a:lstStyle>
            <a:lvl1pPr algn="r">
              <a:defRPr sz="1000">
                <a:solidFill>
                  <a:schemeClr val="bg1"/>
                </a:solidFill>
                <a:latin typeface="Calibri" panose="020F0502020204030204" pitchFamily="34" charset="0"/>
                <a:cs typeface="Calibri" panose="020F0502020204030204" pitchFamily="34" charset="0"/>
              </a:defRPr>
            </a:lvl1pPr>
          </a:lstStyle>
          <a:p>
            <a:pPr>
              <a:defRPr/>
            </a:pPr>
            <a:r>
              <a:rPr lang="en-US" dirty="0"/>
              <a:t>ADD-140731-USA-EN |</a:t>
            </a:r>
          </a:p>
        </p:txBody>
      </p:sp>
      <p:sp>
        <p:nvSpPr>
          <p:cNvPr id="15" name="Slide Number Placeholder 5">
            <a:extLst>
              <a:ext uri="{FF2B5EF4-FFF2-40B4-BE49-F238E27FC236}">
                <a16:creationId xmlns:a16="http://schemas.microsoft.com/office/drawing/2014/main" id="{5832560D-16F4-4A41-861C-5D325210842D}"/>
              </a:ext>
            </a:extLst>
          </p:cNvPr>
          <p:cNvSpPr>
            <a:spLocks noGrp="1"/>
          </p:cNvSpPr>
          <p:nvPr>
            <p:ph type="sldNum" sz="quarter" idx="4"/>
          </p:nvPr>
        </p:nvSpPr>
        <p:spPr>
          <a:xfrm>
            <a:off x="8606290" y="4767263"/>
            <a:ext cx="292608" cy="273844"/>
          </a:xfrm>
          <a:prstGeom prst="rect">
            <a:avLst/>
          </a:prstGeom>
        </p:spPr>
        <p:txBody>
          <a:bodyPr vert="horz" lIns="0" tIns="45720" rIns="0" bIns="45720" rtlCol="0" anchor="b" anchorCtr="0"/>
          <a:lstStyle>
            <a:lvl1pPr algn="ctr">
              <a:defRPr sz="1000" b="1">
                <a:solidFill>
                  <a:schemeClr val="bg1"/>
                </a:solidFill>
                <a:latin typeface="Calibri" panose="020F0502020204030204" pitchFamily="34" charset="0"/>
                <a:cs typeface="Calibri" panose="020F0502020204030204" pitchFamily="34" charset="0"/>
              </a:defRPr>
            </a:lvl1pPr>
          </a:lstStyle>
          <a:p>
            <a:fld id="{A2885E78-1F86-4A3D-9EE1-B0103B1CEF15}" type="slidenum">
              <a:rPr lang="en-US" smtClean="0"/>
              <a:pPr/>
              <a:t>‹#›</a:t>
            </a:fld>
            <a:endParaRPr lang="en-US"/>
          </a:p>
        </p:txBody>
      </p:sp>
    </p:spTree>
    <p:extLst>
      <p:ext uri="{BB962C8B-B14F-4D97-AF65-F5344CB8AC3E}">
        <p14:creationId xmlns:p14="http://schemas.microsoft.com/office/powerpoint/2010/main" val="159160303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44" r:id="rId14"/>
    <p:sldLayoutId id="2147483743" r:id="rId15"/>
  </p:sldLayoutIdLst>
  <p:hf hdr="0" dt="0"/>
  <p:txStyles>
    <p:titleStyle>
      <a:lvl1pPr algn="l" defTabSz="685800" rtl="0" eaLnBrk="1" latinLnBrk="0" hangingPunct="1">
        <a:lnSpc>
          <a:spcPct val="90000"/>
        </a:lnSpc>
        <a:spcBef>
          <a:spcPct val="0"/>
        </a:spcBef>
        <a:buNone/>
        <a:defRPr sz="2600" b="0" kern="1200" cap="none" spc="0" baseline="0">
          <a:solidFill>
            <a:schemeClr val="bg1"/>
          </a:solidFill>
          <a:latin typeface="+mn-lt"/>
          <a:ea typeface="+mj-ea"/>
          <a:cs typeface="+mj-cs"/>
        </a:defRPr>
      </a:lvl1pPr>
    </p:titleStyle>
    <p:bodyStyle>
      <a:lvl1pPr marL="0" indent="0" algn="l" defTabSz="685800" rtl="0" eaLnBrk="1" latinLnBrk="0" hangingPunct="1">
        <a:lnSpc>
          <a:spcPct val="100000"/>
        </a:lnSpc>
        <a:spcBef>
          <a:spcPts val="450"/>
        </a:spcBef>
        <a:buFont typeface="Arial" panose="020B0604020202020204" pitchFamily="34" charset="0"/>
        <a:buNone/>
        <a:defRPr sz="1800" b="1" kern="1200">
          <a:solidFill>
            <a:schemeClr val="bg1"/>
          </a:solidFill>
          <a:latin typeface="Calibri" panose="020F0502020204030204" pitchFamily="34" charset="0"/>
          <a:ea typeface="+mn-ea"/>
          <a:cs typeface="Calibri" panose="020F0502020204030204" pitchFamily="34" charset="0"/>
        </a:defRPr>
      </a:lvl1pPr>
      <a:lvl2pPr marL="127397" indent="-127397" algn="l" defTabSz="685800" rtl="0" eaLnBrk="1" latinLnBrk="0" hangingPunct="1">
        <a:lnSpc>
          <a:spcPct val="100000"/>
        </a:lnSpc>
        <a:spcBef>
          <a:spcPts val="450"/>
        </a:spcBef>
        <a:buFont typeface="Arial" panose="020B0604020202020204" pitchFamily="34" charset="0"/>
        <a:buChar char="•"/>
        <a:defRPr sz="1600" kern="1200">
          <a:solidFill>
            <a:schemeClr val="bg1"/>
          </a:solidFill>
          <a:latin typeface="+mn-lt"/>
          <a:ea typeface="+mn-ea"/>
          <a:cs typeface="+mn-cs"/>
        </a:defRPr>
      </a:lvl2pPr>
      <a:lvl3pPr marL="349250" indent="-177800" algn="l" defTabSz="685800" rtl="0" eaLnBrk="1" latinLnBrk="0" hangingPunct="1">
        <a:lnSpc>
          <a:spcPct val="100000"/>
        </a:lnSpc>
        <a:spcBef>
          <a:spcPts val="450"/>
        </a:spcBef>
        <a:buFont typeface="Arial" panose="020B0604020202020204" pitchFamily="34" charset="0"/>
        <a:buChar char="–"/>
        <a:tabLst/>
        <a:defRPr sz="1400" kern="1200">
          <a:solidFill>
            <a:schemeClr val="bg1"/>
          </a:solidFill>
          <a:latin typeface="+mn-lt"/>
          <a:ea typeface="+mn-ea"/>
          <a:cs typeface="+mn-cs"/>
        </a:defRPr>
      </a:lvl3pPr>
      <a:lvl4pPr marL="470297" indent="-127397" algn="l" defTabSz="685800" rtl="0" eaLnBrk="1" latinLnBrk="0" hangingPunct="1">
        <a:lnSpc>
          <a:spcPct val="100000"/>
        </a:lnSpc>
        <a:spcBef>
          <a:spcPts val="450"/>
        </a:spcBef>
        <a:buFont typeface="Arial" panose="020B0604020202020204" pitchFamily="34" charset="0"/>
        <a:buChar char="•"/>
        <a:defRPr sz="1200" kern="1200">
          <a:solidFill>
            <a:schemeClr val="bg1"/>
          </a:solidFill>
          <a:latin typeface="+mn-lt"/>
          <a:ea typeface="+mn-ea"/>
          <a:cs typeface="+mn-cs"/>
        </a:defRPr>
      </a:lvl4pPr>
      <a:lvl5pPr marL="642938" indent="-128588" algn="l" defTabSz="685800" rtl="0" eaLnBrk="1" latinLnBrk="0" hangingPunct="1">
        <a:lnSpc>
          <a:spcPct val="100000"/>
        </a:lnSpc>
        <a:spcBef>
          <a:spcPts val="450"/>
        </a:spcBef>
        <a:buFont typeface="Arial" panose="020B0604020202020204" pitchFamily="34" charset="0"/>
        <a:buChar char="»"/>
        <a:defRPr sz="1200" kern="1200">
          <a:solidFill>
            <a:schemeClr val="bg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152">
          <p15:clr>
            <a:srgbClr val="F26B43"/>
          </p15:clr>
        </p15:guide>
        <p15:guide id="4" orient="horz" pos="57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BDA77880-E71D-47B7-82FA-3035D82089CA}"/>
              </a:ext>
            </a:extLst>
          </p:cNvPr>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a:solidFill>
                  <a:schemeClr val="tx1"/>
                </a:solidFill>
                <a:latin typeface="+mn-lt"/>
                <a:cs typeface="Calibri" panose="020F0502020204030204" pitchFamily="34" charset="0"/>
              </a:rPr>
              <a:t>For internal use only. Not for customer distribution.</a:t>
            </a:r>
          </a:p>
        </p:txBody>
      </p:sp>
      <p:sp>
        <p:nvSpPr>
          <p:cNvPr id="4" name="Text Placeholder 3">
            <a:extLst>
              <a:ext uri="{FF2B5EF4-FFF2-40B4-BE49-F238E27FC236}">
                <a16:creationId xmlns:a16="http://schemas.microsoft.com/office/drawing/2014/main" id="{80D42C3B-6191-4FCC-892C-38AF4234E0C2}"/>
              </a:ext>
            </a:extLst>
          </p:cNvPr>
          <p:cNvSpPr>
            <a:spLocks noGrp="1"/>
          </p:cNvSpPr>
          <p:nvPr>
            <p:ph type="body" idx="1"/>
          </p:nvPr>
        </p:nvSpPr>
        <p:spPr>
          <a:xfrm>
            <a:off x="495300" y="1111624"/>
            <a:ext cx="8145780" cy="3520701"/>
          </a:xfrm>
          <a:prstGeom prst="rect">
            <a:avLst/>
          </a:prstGeom>
        </p:spPr>
        <p:txBody>
          <a:bodyPr vert="horz" lIns="0" tIns="0" rIns="91440" bIns="45720" rtlCol="0">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9" name="Footer Placeholder 16">
            <a:extLst>
              <a:ext uri="{FF2B5EF4-FFF2-40B4-BE49-F238E27FC236}">
                <a16:creationId xmlns:a16="http://schemas.microsoft.com/office/drawing/2014/main" id="{7C70900E-224E-4EB8-985E-CC0A649016D1}"/>
              </a:ext>
            </a:extLst>
          </p:cNvPr>
          <p:cNvSpPr>
            <a:spLocks noGrp="1"/>
          </p:cNvSpPr>
          <p:nvPr>
            <p:ph type="ftr" sz="quarter" idx="3"/>
          </p:nvPr>
        </p:nvSpPr>
        <p:spPr>
          <a:xfrm>
            <a:off x="3645056" y="4767263"/>
            <a:ext cx="3931921" cy="274637"/>
          </a:xfrm>
          <a:prstGeom prst="rect">
            <a:avLst/>
          </a:prstGeom>
        </p:spPr>
        <p:txBody>
          <a:bodyPr vert="horz" lIns="91440" tIns="45720" rIns="0" bIns="45720" rtlCol="0" anchor="ctr"/>
          <a:lstStyle>
            <a:lvl1pPr algn="r">
              <a:defRPr sz="1000">
                <a:solidFill>
                  <a:schemeClr val="tx1"/>
                </a:solidFill>
                <a:latin typeface="+mn-lt"/>
              </a:defRPr>
            </a:lvl1pPr>
          </a:lstStyle>
          <a:p>
            <a:r>
              <a:rPr lang="en-US" dirty="0"/>
              <a:t>ADD-140731-USA-EN |</a:t>
            </a:r>
          </a:p>
        </p:txBody>
      </p:sp>
      <p:sp>
        <p:nvSpPr>
          <p:cNvPr id="10" name="Slide Number Placeholder 17">
            <a:extLst>
              <a:ext uri="{FF2B5EF4-FFF2-40B4-BE49-F238E27FC236}">
                <a16:creationId xmlns:a16="http://schemas.microsoft.com/office/drawing/2014/main" id="{70F2E53D-4B86-4B12-9F3B-001C0323EC2F}"/>
              </a:ext>
            </a:extLst>
          </p:cNvPr>
          <p:cNvSpPr>
            <a:spLocks noGrp="1"/>
          </p:cNvSpPr>
          <p:nvPr>
            <p:ph type="sldNum" sz="quarter" idx="4"/>
          </p:nvPr>
        </p:nvSpPr>
        <p:spPr>
          <a:xfrm>
            <a:off x="8167058" y="4767263"/>
            <a:ext cx="568102" cy="274637"/>
          </a:xfrm>
          <a:prstGeom prst="rect">
            <a:avLst/>
          </a:prstGeom>
        </p:spPr>
        <p:txBody>
          <a:bodyPr vert="horz" lIns="0" tIns="45720" rIns="91440" bIns="45720" rtlCol="0" anchor="ctr"/>
          <a:lstStyle>
            <a:lvl1pPr algn="r">
              <a:defRPr sz="1000">
                <a:solidFill>
                  <a:schemeClr val="tx1"/>
                </a:solidFill>
                <a:latin typeface="+mn-lt"/>
              </a:defRPr>
            </a:lvl1pPr>
          </a:lstStyle>
          <a:p>
            <a:pPr>
              <a:defRPr/>
            </a:pPr>
            <a:r>
              <a:rPr lang="en-IN"/>
              <a:t>|    </a:t>
            </a:r>
            <a:fld id="{7B2119CD-3B2D-4CEB-B404-D2E3F8CD6D69}" type="slidenum">
              <a:rPr lang="en-IN" smtClean="0"/>
              <a:pPr>
                <a:defRPr/>
              </a:pPr>
              <a:t>‹#›</a:t>
            </a:fld>
            <a:endParaRPr lang="en-IN"/>
          </a:p>
        </p:txBody>
      </p:sp>
      <p:sp>
        <p:nvSpPr>
          <p:cNvPr id="13" name="Date Placeholder 2">
            <a:extLst>
              <a:ext uri="{FF2B5EF4-FFF2-40B4-BE49-F238E27FC236}">
                <a16:creationId xmlns:a16="http://schemas.microsoft.com/office/drawing/2014/main" id="{8355701B-03FE-49B2-99A3-268100E1349C}"/>
              </a:ext>
            </a:extLst>
          </p:cNvPr>
          <p:cNvSpPr>
            <a:spLocks noGrp="1"/>
          </p:cNvSpPr>
          <p:nvPr>
            <p:ph type="dt" sz="half" idx="2"/>
          </p:nvPr>
        </p:nvSpPr>
        <p:spPr>
          <a:xfrm>
            <a:off x="7531511" y="4767263"/>
            <a:ext cx="787879" cy="274637"/>
          </a:xfrm>
          <a:prstGeom prst="rect">
            <a:avLst/>
          </a:prstGeom>
        </p:spPr>
        <p:txBody>
          <a:bodyPr vert="horz" lIns="91440" tIns="45720" rIns="91440" bIns="45720" rtlCol="0" anchor="ctr"/>
          <a:lstStyle>
            <a:lvl1pPr algn="ctr">
              <a:defRPr sz="1000">
                <a:solidFill>
                  <a:schemeClr val="tx1"/>
                </a:solidFill>
              </a:defRPr>
            </a:lvl1pPr>
          </a:lstStyle>
          <a:p>
            <a:endParaRPr lang="en-IN" sz="1000"/>
          </a:p>
        </p:txBody>
      </p:sp>
      <p:sp>
        <p:nvSpPr>
          <p:cNvPr id="8" name="Title Placeholder 1">
            <a:extLst>
              <a:ext uri="{FF2B5EF4-FFF2-40B4-BE49-F238E27FC236}">
                <a16:creationId xmlns:a16="http://schemas.microsoft.com/office/drawing/2014/main" id="{5A5D6ABE-9589-4BDE-8FD9-84DCA5643B95}"/>
              </a:ext>
            </a:extLst>
          </p:cNvPr>
          <p:cNvSpPr>
            <a:spLocks noGrp="1"/>
          </p:cNvSpPr>
          <p:nvPr>
            <p:ph type="title"/>
          </p:nvPr>
        </p:nvSpPr>
        <p:spPr>
          <a:xfrm>
            <a:off x="502920" y="569594"/>
            <a:ext cx="8138160" cy="390526"/>
          </a:xfrm>
          <a:prstGeom prst="rect">
            <a:avLst/>
          </a:prstGeom>
        </p:spPr>
        <p:txBody>
          <a:bodyPr vert="horz" lIns="0" tIns="0" rIns="91440" bIns="45720" rtlCol="0" anchor="t" anchorCtr="0">
            <a:noAutofit/>
          </a:bodyPr>
          <a:lstStyle/>
          <a:p>
            <a:r>
              <a:rPr lang="en-US"/>
              <a:t>Click to edit Master title style</a:t>
            </a:r>
          </a:p>
        </p:txBody>
      </p:sp>
    </p:spTree>
    <p:extLst>
      <p:ext uri="{BB962C8B-B14F-4D97-AF65-F5344CB8AC3E}">
        <p14:creationId xmlns:p14="http://schemas.microsoft.com/office/powerpoint/2010/main" val="155193578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Lst>
  <p:hf hdr="0" dt="0"/>
  <p:txStyles>
    <p:titleStyle>
      <a:lvl1pPr algn="l" defTabSz="914400" rtl="0" eaLnBrk="1" latinLnBrk="0" hangingPunct="1">
        <a:lnSpc>
          <a:spcPct val="90000"/>
        </a:lnSpc>
        <a:spcBef>
          <a:spcPct val="0"/>
        </a:spcBef>
        <a:buNone/>
        <a:defRPr sz="2600" b="0" kern="1200" cap="none" spc="0" baseline="0">
          <a:solidFill>
            <a:schemeClr val="accent3"/>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600" b="0" kern="1200">
          <a:solidFill>
            <a:schemeClr val="tx1"/>
          </a:solidFill>
          <a:latin typeface="+mj-lt"/>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400" b="0" kern="1200">
          <a:solidFill>
            <a:schemeClr val="tx1"/>
          </a:solidFill>
          <a:latin typeface="+mj-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200" b="0" kern="1200">
          <a:solidFill>
            <a:schemeClr val="tx1"/>
          </a:solidFill>
          <a:latin typeface="+mj-lt"/>
          <a:ea typeface="+mn-ea"/>
          <a:cs typeface="+mn-cs"/>
        </a:defRPr>
      </a:lvl3pPr>
      <a:lvl4pPr marL="576263" indent="-169863" algn="l" defTabSz="914400" rtl="0" eaLnBrk="1" latinLnBrk="0" hangingPunct="1">
        <a:lnSpc>
          <a:spcPct val="100000"/>
        </a:lnSpc>
        <a:spcBef>
          <a:spcPts val="600"/>
        </a:spcBef>
        <a:buFont typeface="Arial" panose="020B0604020202020204" pitchFamily="34" charset="0"/>
        <a:buChar char="•"/>
        <a:defRPr sz="1100" b="0" kern="1200">
          <a:solidFill>
            <a:schemeClr val="tx1"/>
          </a:solidFill>
          <a:latin typeface="+mj-lt"/>
          <a:ea typeface="+mn-ea"/>
          <a:cs typeface="+mn-cs"/>
        </a:defRPr>
      </a:lvl4pPr>
      <a:lvl5pPr marL="744538" indent="-171450" algn="l" defTabSz="914400" rtl="0" eaLnBrk="1" latinLnBrk="0" hangingPunct="1">
        <a:lnSpc>
          <a:spcPct val="100000"/>
        </a:lnSpc>
        <a:spcBef>
          <a:spcPts val="600"/>
        </a:spcBef>
        <a:buFont typeface="Arial" panose="020B0604020202020204" pitchFamily="34" charset="0"/>
        <a:buChar char="»"/>
        <a:defRPr sz="1100" b="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p15:clr>
            <a:srgbClr val="F26B43"/>
          </p15:clr>
        </p15:guide>
        <p15:guide id="2" pos="5448">
          <p15:clr>
            <a:srgbClr val="F26B43"/>
          </p15:clr>
        </p15:guide>
        <p15:guide id="3" orient="horz" pos="168">
          <p15:clr>
            <a:srgbClr val="F26B43"/>
          </p15:clr>
        </p15:guide>
        <p15:guide id="4" orient="horz" pos="30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523238"/>
            <a:ext cx="8138160" cy="366529"/>
          </a:xfrm>
          <a:prstGeom prst="rect">
            <a:avLst/>
          </a:prstGeom>
        </p:spPr>
        <p:txBody>
          <a:bodyPr vert="horz" lIns="0" tIns="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502920" y="1097280"/>
            <a:ext cx="8138160" cy="3566160"/>
          </a:xfrm>
          <a:prstGeom prst="rect">
            <a:avLst/>
          </a:prstGeom>
        </p:spPr>
        <p:txBody>
          <a:bodyPr vert="horz" lIns="0" tIns="0" rIns="91440" bIns="45720" rtlCol="0">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11" name="Footer Placeholder 4">
            <a:extLst>
              <a:ext uri="{FF2B5EF4-FFF2-40B4-BE49-F238E27FC236}">
                <a16:creationId xmlns:a16="http://schemas.microsoft.com/office/drawing/2014/main" id="{F522F2C1-CE69-224B-BBA7-BA54A65CB45C}"/>
              </a:ext>
            </a:extLst>
          </p:cNvPr>
          <p:cNvSpPr>
            <a:spLocks noGrp="1"/>
          </p:cNvSpPr>
          <p:nvPr>
            <p:ph type="ftr" sz="quarter" idx="3"/>
          </p:nvPr>
        </p:nvSpPr>
        <p:spPr>
          <a:xfrm>
            <a:off x="3014471" y="4767263"/>
            <a:ext cx="4480560" cy="273844"/>
          </a:xfrm>
          <a:prstGeom prst="rect">
            <a:avLst/>
          </a:prstGeom>
        </p:spPr>
        <p:txBody>
          <a:bodyPr vert="horz" lIns="0" tIns="45720" rIns="0" bIns="45720" rtlCol="0" anchor="b" anchorCtr="0"/>
          <a:lstStyle>
            <a:lvl1pPr algn="r">
              <a:defRPr sz="1000">
                <a:solidFill>
                  <a:schemeClr val="tx1"/>
                </a:solidFill>
                <a:latin typeface="Calibri" panose="020F0502020204030204" pitchFamily="34" charset="0"/>
                <a:cs typeface="Calibri" panose="020F0502020204030204" pitchFamily="34" charset="0"/>
              </a:defRPr>
            </a:lvl1pPr>
          </a:lstStyle>
          <a:p>
            <a:r>
              <a:rPr lang="en-US" dirty="0"/>
              <a:t>ADD-140731-USA-EN |</a:t>
            </a:r>
          </a:p>
        </p:txBody>
      </p:sp>
      <p:sp>
        <p:nvSpPr>
          <p:cNvPr id="12" name="Slide Number Placeholder 5">
            <a:extLst>
              <a:ext uri="{FF2B5EF4-FFF2-40B4-BE49-F238E27FC236}">
                <a16:creationId xmlns:a16="http://schemas.microsoft.com/office/drawing/2014/main" id="{BE0CB7CA-E571-8348-8A7B-B4EA15FE63C3}"/>
              </a:ext>
            </a:extLst>
          </p:cNvPr>
          <p:cNvSpPr>
            <a:spLocks noGrp="1"/>
          </p:cNvSpPr>
          <p:nvPr>
            <p:ph type="sldNum" sz="quarter" idx="4"/>
          </p:nvPr>
        </p:nvSpPr>
        <p:spPr>
          <a:xfrm>
            <a:off x="8606290" y="4767263"/>
            <a:ext cx="292608" cy="273844"/>
          </a:xfrm>
          <a:prstGeom prst="rect">
            <a:avLst/>
          </a:prstGeom>
        </p:spPr>
        <p:txBody>
          <a:bodyPr vert="horz" lIns="0" tIns="45720" rIns="0" bIns="45720" rtlCol="0" anchor="b" anchorCtr="0"/>
          <a:lstStyle>
            <a:lvl1pPr algn="ctr">
              <a:defRPr sz="10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a:t>
            </a:fld>
            <a:endParaRPr lang="en-US">
              <a:solidFill>
                <a:srgbClr val="000000"/>
              </a:solidFill>
            </a:endParaRPr>
          </a:p>
        </p:txBody>
      </p:sp>
      <p:sp>
        <p:nvSpPr>
          <p:cNvPr id="8" name="Content Placeholder 2">
            <a:extLst>
              <a:ext uri="{FF2B5EF4-FFF2-40B4-BE49-F238E27FC236}">
                <a16:creationId xmlns:a16="http://schemas.microsoft.com/office/drawing/2014/main" id="{2A8DAB2E-EE6F-7442-B43A-3591728EAE1A}"/>
              </a:ext>
            </a:extLst>
          </p:cNvPr>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a:solidFill>
                  <a:schemeClr val="tx1"/>
                </a:solidFill>
                <a:latin typeface="Calibri" panose="020F0502020204030204" pitchFamily="34" charset="0"/>
                <a:cs typeface="Calibri" panose="020F0502020204030204" pitchFamily="34" charset="0"/>
              </a:rPr>
              <a:t>For internal use only. Not for customer distribution.</a:t>
            </a:r>
          </a:p>
        </p:txBody>
      </p:sp>
    </p:spTree>
    <p:extLst>
      <p:ext uri="{BB962C8B-B14F-4D97-AF65-F5344CB8AC3E}">
        <p14:creationId xmlns:p14="http://schemas.microsoft.com/office/powerpoint/2010/main" val="348510100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Lst>
  <p:hf hdr="0" dt="0"/>
  <p:txStyles>
    <p:titleStyle>
      <a:lvl1pPr algn="l" defTabSz="685800" rtl="0" eaLnBrk="1" latinLnBrk="0" hangingPunct="1">
        <a:lnSpc>
          <a:spcPct val="90000"/>
        </a:lnSpc>
        <a:spcBef>
          <a:spcPct val="0"/>
        </a:spcBef>
        <a:buNone/>
        <a:defRPr sz="2600" b="0" kern="1200" cap="none" spc="0" baseline="0">
          <a:solidFill>
            <a:schemeClr val="accent5"/>
          </a:solidFill>
          <a:latin typeface="+mn-lt"/>
          <a:ea typeface="+mj-ea"/>
          <a:cs typeface="+mj-cs"/>
        </a:defRPr>
      </a:lvl1pPr>
    </p:titleStyle>
    <p:bodyStyle>
      <a:lvl1pPr marL="0" indent="0" algn="l" defTabSz="685800" rtl="0" eaLnBrk="1" latinLnBrk="0" hangingPunct="1">
        <a:lnSpc>
          <a:spcPct val="100000"/>
        </a:lnSpc>
        <a:spcBef>
          <a:spcPts val="450"/>
        </a:spcBef>
        <a:buFont typeface="Arial" panose="020B0604020202020204" pitchFamily="34" charset="0"/>
        <a:buNone/>
        <a:defRPr sz="1800" b="1" kern="1200">
          <a:solidFill>
            <a:schemeClr val="accent5"/>
          </a:solidFill>
          <a:latin typeface="Calibri" panose="020F0502020204030204" pitchFamily="34" charset="0"/>
          <a:ea typeface="+mn-ea"/>
          <a:cs typeface="Calibri" panose="020F0502020204030204" pitchFamily="34" charset="0"/>
        </a:defRPr>
      </a:lvl1pPr>
      <a:lvl2pPr marL="127397" indent="-127397" algn="l" defTabSz="685800" rtl="0" eaLnBrk="1" latinLnBrk="0" hangingPunct="1">
        <a:lnSpc>
          <a:spcPct val="100000"/>
        </a:lnSpc>
        <a:spcBef>
          <a:spcPts val="450"/>
        </a:spcBef>
        <a:buFont typeface="Arial" panose="020B0604020202020204" pitchFamily="34" charset="0"/>
        <a:buChar char="•"/>
        <a:defRPr sz="1600" kern="1200">
          <a:solidFill>
            <a:schemeClr val="tx1"/>
          </a:solidFill>
          <a:latin typeface="+mn-lt"/>
          <a:ea typeface="+mn-ea"/>
          <a:cs typeface="+mn-cs"/>
        </a:defRPr>
      </a:lvl2pPr>
      <a:lvl3pPr marL="349250" indent="-177800" algn="l" defTabSz="685800" rtl="0" eaLnBrk="1" latinLnBrk="0" hangingPunct="1">
        <a:lnSpc>
          <a:spcPct val="100000"/>
        </a:lnSpc>
        <a:spcBef>
          <a:spcPts val="450"/>
        </a:spcBef>
        <a:buFont typeface="Arial" panose="020B0604020202020204" pitchFamily="34" charset="0"/>
        <a:buChar char="–"/>
        <a:tabLst/>
        <a:defRPr sz="1400" kern="1200">
          <a:solidFill>
            <a:schemeClr val="tx1"/>
          </a:solidFill>
          <a:latin typeface="+mn-lt"/>
          <a:ea typeface="+mn-ea"/>
          <a:cs typeface="+mn-cs"/>
        </a:defRPr>
      </a:lvl3pPr>
      <a:lvl4pPr marL="470297" indent="-127397"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642938" indent="-128588"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152">
          <p15:clr>
            <a:srgbClr val="F26B43"/>
          </p15:clr>
        </p15:guide>
        <p15:guide id="4" orient="horz" pos="504">
          <p15:clr>
            <a:srgbClr val="F26B43"/>
          </p15:clr>
        </p15:guide>
        <p15:guide id="5" pos="304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BDA77880-E71D-47B7-82FA-3035D82089CA}"/>
              </a:ext>
            </a:extLst>
          </p:cNvPr>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a:solidFill>
                  <a:schemeClr val="tx1"/>
                </a:solidFill>
                <a:latin typeface="+mn-lt"/>
                <a:cs typeface="Calibri" panose="020F0502020204030204" pitchFamily="34" charset="0"/>
              </a:rPr>
              <a:t>For internal use only. Not for customer distribution.</a:t>
            </a:r>
          </a:p>
        </p:txBody>
      </p:sp>
      <p:sp>
        <p:nvSpPr>
          <p:cNvPr id="4" name="Text Placeholder 3">
            <a:extLst>
              <a:ext uri="{FF2B5EF4-FFF2-40B4-BE49-F238E27FC236}">
                <a16:creationId xmlns:a16="http://schemas.microsoft.com/office/drawing/2014/main" id="{80D42C3B-6191-4FCC-892C-38AF4234E0C2}"/>
              </a:ext>
            </a:extLst>
          </p:cNvPr>
          <p:cNvSpPr>
            <a:spLocks noGrp="1"/>
          </p:cNvSpPr>
          <p:nvPr>
            <p:ph type="body" idx="1"/>
          </p:nvPr>
        </p:nvSpPr>
        <p:spPr>
          <a:xfrm>
            <a:off x="495300" y="1111624"/>
            <a:ext cx="8145780" cy="3520701"/>
          </a:xfrm>
          <a:prstGeom prst="rect">
            <a:avLst/>
          </a:prstGeom>
        </p:spPr>
        <p:txBody>
          <a:bodyPr vert="horz" lIns="0" tIns="0" rIns="91440" bIns="45720" rtlCol="0">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9" name="Footer Placeholder 16">
            <a:extLst>
              <a:ext uri="{FF2B5EF4-FFF2-40B4-BE49-F238E27FC236}">
                <a16:creationId xmlns:a16="http://schemas.microsoft.com/office/drawing/2014/main" id="{4BCB41A8-F12C-4483-88F4-FA51A924C9B6}"/>
              </a:ext>
            </a:extLst>
          </p:cNvPr>
          <p:cNvSpPr>
            <a:spLocks noGrp="1"/>
          </p:cNvSpPr>
          <p:nvPr>
            <p:ph type="ftr" sz="quarter" idx="3"/>
          </p:nvPr>
        </p:nvSpPr>
        <p:spPr>
          <a:xfrm>
            <a:off x="3645056" y="4767263"/>
            <a:ext cx="3931921" cy="274637"/>
          </a:xfrm>
          <a:prstGeom prst="rect">
            <a:avLst/>
          </a:prstGeom>
        </p:spPr>
        <p:txBody>
          <a:bodyPr vert="horz" lIns="91440" tIns="45720" rIns="0" bIns="45720" rtlCol="0" anchor="ctr"/>
          <a:lstStyle>
            <a:lvl1pPr algn="r">
              <a:defRPr sz="1000">
                <a:solidFill>
                  <a:schemeClr val="tx1"/>
                </a:solidFill>
                <a:latin typeface="+mn-lt"/>
              </a:defRPr>
            </a:lvl1pPr>
          </a:lstStyle>
          <a:p>
            <a:pPr>
              <a:defRPr/>
            </a:pPr>
            <a:r>
              <a:rPr lang="en-US"/>
              <a:t>ADD-139691-USA-EN |</a:t>
            </a:r>
            <a:endParaRPr lang="en-IN"/>
          </a:p>
        </p:txBody>
      </p:sp>
      <p:sp>
        <p:nvSpPr>
          <p:cNvPr id="10" name="Slide Number Placeholder 17">
            <a:extLst>
              <a:ext uri="{FF2B5EF4-FFF2-40B4-BE49-F238E27FC236}">
                <a16:creationId xmlns:a16="http://schemas.microsoft.com/office/drawing/2014/main" id="{DE1BA24D-EF9A-45D2-9D5F-4232B7D37FB0}"/>
              </a:ext>
            </a:extLst>
          </p:cNvPr>
          <p:cNvSpPr>
            <a:spLocks noGrp="1"/>
          </p:cNvSpPr>
          <p:nvPr>
            <p:ph type="sldNum" sz="quarter" idx="4"/>
          </p:nvPr>
        </p:nvSpPr>
        <p:spPr>
          <a:xfrm>
            <a:off x="8167058" y="4767263"/>
            <a:ext cx="568102" cy="274637"/>
          </a:xfrm>
          <a:prstGeom prst="rect">
            <a:avLst/>
          </a:prstGeom>
        </p:spPr>
        <p:txBody>
          <a:bodyPr vert="horz" lIns="0" tIns="45720" rIns="91440" bIns="45720" rtlCol="0" anchor="ctr"/>
          <a:lstStyle>
            <a:lvl1pPr algn="r">
              <a:defRPr sz="1000">
                <a:solidFill>
                  <a:schemeClr val="tx1"/>
                </a:solidFill>
                <a:latin typeface="+mn-lt"/>
              </a:defRPr>
            </a:lvl1pPr>
          </a:lstStyle>
          <a:p>
            <a:pPr>
              <a:defRPr/>
            </a:pPr>
            <a:r>
              <a:rPr lang="en-IN"/>
              <a:t>|    </a:t>
            </a:r>
            <a:fld id="{7B2119CD-3B2D-4CEB-B404-D2E3F8CD6D69}" type="slidenum">
              <a:rPr lang="en-IN" smtClean="0"/>
              <a:pPr>
                <a:defRPr/>
              </a:pPr>
              <a:t>‹#›</a:t>
            </a:fld>
            <a:endParaRPr lang="en-IN"/>
          </a:p>
        </p:txBody>
      </p:sp>
      <p:sp>
        <p:nvSpPr>
          <p:cNvPr id="13" name="Date Placeholder 2">
            <a:extLst>
              <a:ext uri="{FF2B5EF4-FFF2-40B4-BE49-F238E27FC236}">
                <a16:creationId xmlns:a16="http://schemas.microsoft.com/office/drawing/2014/main" id="{4649DE85-039E-4969-A895-0B20A787CC92}"/>
              </a:ext>
            </a:extLst>
          </p:cNvPr>
          <p:cNvSpPr>
            <a:spLocks noGrp="1"/>
          </p:cNvSpPr>
          <p:nvPr>
            <p:ph type="dt" sz="half" idx="2"/>
          </p:nvPr>
        </p:nvSpPr>
        <p:spPr>
          <a:xfrm>
            <a:off x="7531511" y="4767263"/>
            <a:ext cx="787879" cy="274637"/>
          </a:xfrm>
          <a:prstGeom prst="rect">
            <a:avLst/>
          </a:prstGeom>
        </p:spPr>
        <p:txBody>
          <a:bodyPr vert="horz" lIns="91440" tIns="45720" rIns="91440" bIns="45720" rtlCol="0" anchor="ctr"/>
          <a:lstStyle>
            <a:lvl1pPr algn="ctr">
              <a:defRPr sz="1000">
                <a:solidFill>
                  <a:schemeClr val="tx1"/>
                </a:solidFill>
              </a:defRPr>
            </a:lvl1pPr>
          </a:lstStyle>
          <a:p>
            <a:endParaRPr lang="en-IN" sz="1000"/>
          </a:p>
        </p:txBody>
      </p:sp>
      <p:sp>
        <p:nvSpPr>
          <p:cNvPr id="8" name="Title Placeholder 1">
            <a:extLst>
              <a:ext uri="{FF2B5EF4-FFF2-40B4-BE49-F238E27FC236}">
                <a16:creationId xmlns:a16="http://schemas.microsoft.com/office/drawing/2014/main" id="{E19F6827-6886-4E5A-A56E-C4B84C627632}"/>
              </a:ext>
            </a:extLst>
          </p:cNvPr>
          <p:cNvSpPr>
            <a:spLocks noGrp="1"/>
          </p:cNvSpPr>
          <p:nvPr>
            <p:ph type="title"/>
          </p:nvPr>
        </p:nvSpPr>
        <p:spPr>
          <a:xfrm>
            <a:off x="502920" y="569594"/>
            <a:ext cx="8138160" cy="390526"/>
          </a:xfrm>
          <a:prstGeom prst="rect">
            <a:avLst/>
          </a:prstGeom>
        </p:spPr>
        <p:txBody>
          <a:bodyPr vert="horz" lIns="0" tIns="0" rIns="91440" bIns="45720" rtlCol="0" anchor="t" anchorCtr="0">
            <a:noAutofit/>
          </a:bodyPr>
          <a:lstStyle/>
          <a:p>
            <a:r>
              <a:rPr lang="en-US"/>
              <a:t>Click to edit Master title style</a:t>
            </a:r>
          </a:p>
        </p:txBody>
      </p:sp>
    </p:spTree>
    <p:extLst>
      <p:ext uri="{BB962C8B-B14F-4D97-AF65-F5344CB8AC3E}">
        <p14:creationId xmlns:p14="http://schemas.microsoft.com/office/powerpoint/2010/main" val="4260260060"/>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 id="2147483818" r:id="rId19"/>
  </p:sldLayoutIdLst>
  <p:hf hdr="0" dt="0"/>
  <p:txStyles>
    <p:titleStyle>
      <a:lvl1pPr algn="l" defTabSz="914400" rtl="0" eaLnBrk="1" latinLnBrk="0" hangingPunct="1">
        <a:lnSpc>
          <a:spcPct val="90000"/>
        </a:lnSpc>
        <a:spcBef>
          <a:spcPct val="0"/>
        </a:spcBef>
        <a:buNone/>
        <a:defRPr sz="2600" b="0" kern="1200" cap="none" spc="0" baseline="0">
          <a:solidFill>
            <a:schemeClr val="accent3"/>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600" b="0" kern="1200">
          <a:solidFill>
            <a:schemeClr val="tx1"/>
          </a:solidFill>
          <a:latin typeface="+mj-lt"/>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400" b="0" kern="1200">
          <a:solidFill>
            <a:schemeClr val="tx1"/>
          </a:solidFill>
          <a:latin typeface="+mj-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200" b="0" kern="1200">
          <a:solidFill>
            <a:schemeClr val="tx1"/>
          </a:solidFill>
          <a:latin typeface="+mj-lt"/>
          <a:ea typeface="+mn-ea"/>
          <a:cs typeface="+mn-cs"/>
        </a:defRPr>
      </a:lvl3pPr>
      <a:lvl4pPr marL="576263" indent="-169863" algn="l" defTabSz="914400" rtl="0" eaLnBrk="1" latinLnBrk="0" hangingPunct="1">
        <a:lnSpc>
          <a:spcPct val="100000"/>
        </a:lnSpc>
        <a:spcBef>
          <a:spcPts val="600"/>
        </a:spcBef>
        <a:buFont typeface="Arial" panose="020B0604020202020204" pitchFamily="34" charset="0"/>
        <a:buChar char="•"/>
        <a:defRPr sz="1100" b="0" kern="1200">
          <a:solidFill>
            <a:schemeClr val="tx1"/>
          </a:solidFill>
          <a:latin typeface="+mj-lt"/>
          <a:ea typeface="+mn-ea"/>
          <a:cs typeface="+mn-cs"/>
        </a:defRPr>
      </a:lvl4pPr>
      <a:lvl5pPr marL="744538" indent="-171450" algn="l" defTabSz="914400" rtl="0" eaLnBrk="1" latinLnBrk="0" hangingPunct="1">
        <a:lnSpc>
          <a:spcPct val="100000"/>
        </a:lnSpc>
        <a:spcBef>
          <a:spcPts val="600"/>
        </a:spcBef>
        <a:buFont typeface="Arial" panose="020B0604020202020204" pitchFamily="34" charset="0"/>
        <a:buChar char="»"/>
        <a:defRPr sz="1100" b="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p15:clr>
            <a:srgbClr val="F26B43"/>
          </p15:clr>
        </p15:guide>
        <p15:guide id="2" pos="5448">
          <p15:clr>
            <a:srgbClr val="F26B43"/>
          </p15:clr>
        </p15:guide>
        <p15:guide id="3" orient="horz" pos="168">
          <p15:clr>
            <a:srgbClr val="F26B43"/>
          </p15:clr>
        </p15:guide>
        <p15:guide id="4" orient="horz" pos="30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523238"/>
            <a:ext cx="8138160" cy="366529"/>
          </a:xfrm>
          <a:prstGeom prst="rect">
            <a:avLst/>
          </a:prstGeom>
        </p:spPr>
        <p:txBody>
          <a:bodyPr vert="horz" lIns="0" tIns="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502920" y="1097280"/>
            <a:ext cx="8138160" cy="3566160"/>
          </a:xfrm>
          <a:prstGeom prst="rect">
            <a:avLst/>
          </a:prstGeom>
        </p:spPr>
        <p:txBody>
          <a:bodyPr vert="horz" lIns="0" tIns="0" rIns="91440" bIns="45720" rtlCol="0">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6" name="Content Placeholder 2">
            <a:extLst>
              <a:ext uri="{FF2B5EF4-FFF2-40B4-BE49-F238E27FC236}">
                <a16:creationId xmlns:a16="http://schemas.microsoft.com/office/drawing/2014/main" id="{EE833BDB-AEE9-834D-8A5A-FAC51C9DDC32}"/>
              </a:ext>
            </a:extLst>
          </p:cNvPr>
          <p:cNvSpPr txBox="1">
            <a:spLocks/>
          </p:cNvSpPr>
          <p:nvPr userDrawn="1"/>
        </p:nvSpPr>
        <p:spPr bwMode="gray">
          <a:xfrm>
            <a:off x="502921" y="4675982"/>
            <a:ext cx="2570786" cy="365125"/>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198563" algn="ctr"/>
                <a:tab pos="8229600" algn="r"/>
              </a:tabLst>
            </a:pPr>
            <a:r>
              <a:rPr lang="en-US" sz="1000" dirty="0">
                <a:solidFill>
                  <a:schemeClr val="tx1"/>
                </a:solidFill>
                <a:latin typeface="Calibri" panose="020F0502020204030204" pitchFamily="34" charset="0"/>
                <a:cs typeface="Calibri" panose="020F0502020204030204" pitchFamily="34" charset="0"/>
              </a:rPr>
              <a:t>Proprietary and confidential — do not distribute 	</a:t>
            </a:r>
          </a:p>
        </p:txBody>
      </p:sp>
      <p:sp>
        <p:nvSpPr>
          <p:cNvPr id="10" name="Date Placeholder 3">
            <a:extLst>
              <a:ext uri="{FF2B5EF4-FFF2-40B4-BE49-F238E27FC236}">
                <a16:creationId xmlns:a16="http://schemas.microsoft.com/office/drawing/2014/main" id="{5AAA23CF-444E-8B43-81FD-9F7A29460274}"/>
              </a:ext>
            </a:extLst>
          </p:cNvPr>
          <p:cNvSpPr>
            <a:spLocks noGrp="1"/>
          </p:cNvSpPr>
          <p:nvPr>
            <p:ph type="dt" sz="half" idx="2"/>
          </p:nvPr>
        </p:nvSpPr>
        <p:spPr>
          <a:xfrm>
            <a:off x="7574173" y="4767263"/>
            <a:ext cx="1188720" cy="273844"/>
          </a:xfrm>
          <a:prstGeom prst="rect">
            <a:avLst/>
          </a:prstGeom>
        </p:spPr>
        <p:txBody>
          <a:bodyPr vert="horz" lIns="0" tIns="45720" rIns="0" bIns="45720" rtlCol="0" anchor="b" anchorCtr="0"/>
          <a:lstStyle>
            <a:lvl1pPr algn="l">
              <a:defRPr sz="1000">
                <a:solidFill>
                  <a:schemeClr val="tx1"/>
                </a:solidFill>
                <a:latin typeface="Calibri" panose="020F0502020204030204" pitchFamily="34" charset="0"/>
                <a:cs typeface="Calibri" panose="020F0502020204030204" pitchFamily="34" charset="0"/>
              </a:defRPr>
            </a:lvl1pPr>
          </a:lstStyle>
          <a:p>
            <a:fld id="{FBA602C5-A3CE-EE4B-8E72-2CA1CDB16543}" type="datetime4">
              <a:rPr lang="en-US" smtClean="0">
                <a:solidFill>
                  <a:srgbClr val="000000"/>
                </a:solidFill>
              </a:rPr>
              <a:t>August 14, 2023</a:t>
            </a:fld>
            <a:endParaRPr lang="en-US">
              <a:solidFill>
                <a:srgbClr val="000000"/>
              </a:solidFill>
            </a:endParaRPr>
          </a:p>
        </p:txBody>
      </p:sp>
      <p:sp>
        <p:nvSpPr>
          <p:cNvPr id="11" name="Footer Placeholder 4">
            <a:extLst>
              <a:ext uri="{FF2B5EF4-FFF2-40B4-BE49-F238E27FC236}">
                <a16:creationId xmlns:a16="http://schemas.microsoft.com/office/drawing/2014/main" id="{F522F2C1-CE69-224B-BBA7-BA54A65CB45C}"/>
              </a:ext>
            </a:extLst>
          </p:cNvPr>
          <p:cNvSpPr>
            <a:spLocks noGrp="1"/>
          </p:cNvSpPr>
          <p:nvPr>
            <p:ph type="ftr" sz="quarter" idx="3"/>
          </p:nvPr>
        </p:nvSpPr>
        <p:spPr>
          <a:xfrm>
            <a:off x="3014471" y="4767263"/>
            <a:ext cx="4480560" cy="273844"/>
          </a:xfrm>
          <a:prstGeom prst="rect">
            <a:avLst/>
          </a:prstGeom>
        </p:spPr>
        <p:txBody>
          <a:bodyPr vert="horz" lIns="0" tIns="45720" rIns="0" bIns="45720" rtlCol="0" anchor="b" anchorCtr="0"/>
          <a:lstStyle>
            <a:lvl1pPr algn="r">
              <a:defRPr sz="1000">
                <a:solidFill>
                  <a:schemeClr val="tx1"/>
                </a:solidFill>
                <a:latin typeface="Calibri" panose="020F0502020204030204" pitchFamily="34" charset="0"/>
                <a:cs typeface="Calibri" panose="020F0502020204030204" pitchFamily="34" charset="0"/>
              </a:defRPr>
            </a:lvl1pPr>
          </a:lstStyle>
          <a:p>
            <a:r>
              <a:rPr lang="en-US" dirty="0"/>
              <a:t>ADD-140731-USA-EN |</a:t>
            </a:r>
          </a:p>
        </p:txBody>
      </p:sp>
      <p:sp>
        <p:nvSpPr>
          <p:cNvPr id="12" name="Slide Number Placeholder 5">
            <a:extLst>
              <a:ext uri="{FF2B5EF4-FFF2-40B4-BE49-F238E27FC236}">
                <a16:creationId xmlns:a16="http://schemas.microsoft.com/office/drawing/2014/main" id="{BE0CB7CA-E571-8348-8A7B-B4EA15FE63C3}"/>
              </a:ext>
            </a:extLst>
          </p:cNvPr>
          <p:cNvSpPr>
            <a:spLocks noGrp="1"/>
          </p:cNvSpPr>
          <p:nvPr>
            <p:ph type="sldNum" sz="quarter" idx="4"/>
          </p:nvPr>
        </p:nvSpPr>
        <p:spPr>
          <a:xfrm>
            <a:off x="8606290" y="4767263"/>
            <a:ext cx="292608" cy="273844"/>
          </a:xfrm>
          <a:prstGeom prst="rect">
            <a:avLst/>
          </a:prstGeom>
        </p:spPr>
        <p:txBody>
          <a:bodyPr vert="horz" lIns="0" tIns="45720" rIns="0" bIns="45720" rtlCol="0" anchor="b" anchorCtr="0"/>
          <a:lstStyle>
            <a:lvl1pPr algn="ctr">
              <a:defRPr sz="10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47760178"/>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9" r:id="rId18"/>
  </p:sldLayoutIdLst>
  <p:hf hdr="0"/>
  <p:txStyles>
    <p:titleStyle>
      <a:lvl1pPr algn="l" defTabSz="685800" rtl="0" eaLnBrk="1" latinLnBrk="0" hangingPunct="1">
        <a:lnSpc>
          <a:spcPct val="90000"/>
        </a:lnSpc>
        <a:spcBef>
          <a:spcPct val="0"/>
        </a:spcBef>
        <a:buNone/>
        <a:defRPr sz="2600" b="0" kern="1200" cap="none" spc="0" baseline="0">
          <a:solidFill>
            <a:schemeClr val="accent5"/>
          </a:solidFill>
          <a:latin typeface="+mn-lt"/>
          <a:ea typeface="+mj-ea"/>
          <a:cs typeface="+mj-cs"/>
        </a:defRPr>
      </a:lvl1pPr>
    </p:titleStyle>
    <p:bodyStyle>
      <a:lvl1pPr marL="0" indent="0" algn="l" defTabSz="685800" rtl="0" eaLnBrk="1" latinLnBrk="0" hangingPunct="1">
        <a:lnSpc>
          <a:spcPct val="100000"/>
        </a:lnSpc>
        <a:spcBef>
          <a:spcPts val="450"/>
        </a:spcBef>
        <a:buFont typeface="Arial" panose="020B0604020202020204" pitchFamily="34" charset="0"/>
        <a:buNone/>
        <a:defRPr sz="1800" b="1" kern="1200">
          <a:solidFill>
            <a:schemeClr val="accent5"/>
          </a:solidFill>
          <a:latin typeface="Calibri" panose="020F0502020204030204" pitchFamily="34" charset="0"/>
          <a:ea typeface="+mn-ea"/>
          <a:cs typeface="Calibri" panose="020F0502020204030204" pitchFamily="34" charset="0"/>
        </a:defRPr>
      </a:lvl1pPr>
      <a:lvl2pPr marL="127397" indent="-127397" algn="l" defTabSz="685800" rtl="0" eaLnBrk="1" latinLnBrk="0" hangingPunct="1">
        <a:lnSpc>
          <a:spcPct val="100000"/>
        </a:lnSpc>
        <a:spcBef>
          <a:spcPts val="450"/>
        </a:spcBef>
        <a:buFont typeface="Arial" panose="020B0604020202020204" pitchFamily="34" charset="0"/>
        <a:buChar char="•"/>
        <a:defRPr sz="1600" kern="1200">
          <a:solidFill>
            <a:schemeClr val="tx1"/>
          </a:solidFill>
          <a:latin typeface="+mn-lt"/>
          <a:ea typeface="+mn-ea"/>
          <a:cs typeface="+mn-cs"/>
        </a:defRPr>
      </a:lvl2pPr>
      <a:lvl3pPr marL="349250" indent="-177800" algn="l" defTabSz="685800" rtl="0" eaLnBrk="1" latinLnBrk="0" hangingPunct="1">
        <a:lnSpc>
          <a:spcPct val="100000"/>
        </a:lnSpc>
        <a:spcBef>
          <a:spcPts val="450"/>
        </a:spcBef>
        <a:buFont typeface="Arial" panose="020B0604020202020204" pitchFamily="34" charset="0"/>
        <a:buChar char="–"/>
        <a:tabLst/>
        <a:defRPr sz="1400" kern="1200">
          <a:solidFill>
            <a:schemeClr val="tx1"/>
          </a:solidFill>
          <a:latin typeface="+mn-lt"/>
          <a:ea typeface="+mn-ea"/>
          <a:cs typeface="+mn-cs"/>
        </a:defRPr>
      </a:lvl3pPr>
      <a:lvl4pPr marL="470297" indent="-127397"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642938" indent="-128588"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152">
          <p15:clr>
            <a:srgbClr val="F26B43"/>
          </p15:clr>
        </p15:guide>
        <p15:guide id="4" orient="horz" pos="504">
          <p15:clr>
            <a:srgbClr val="F26B43"/>
          </p15:clr>
        </p15:guide>
        <p15:guide id="5" pos="304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523238"/>
            <a:ext cx="8138160" cy="366529"/>
          </a:xfrm>
          <a:prstGeom prst="rect">
            <a:avLst/>
          </a:prstGeom>
        </p:spPr>
        <p:txBody>
          <a:bodyPr vert="horz" lIns="0" tIns="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502920" y="1097280"/>
            <a:ext cx="8138160" cy="3566160"/>
          </a:xfrm>
          <a:prstGeom prst="rect">
            <a:avLst/>
          </a:prstGeom>
        </p:spPr>
        <p:txBody>
          <a:bodyPr vert="horz" lIns="0" tIns="0" rIns="91440" bIns="45720" rtlCol="0">
            <a:noAutofit/>
          </a:body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5" name="Content Placeholder 2">
            <a:extLst>
              <a:ext uri="{FF2B5EF4-FFF2-40B4-BE49-F238E27FC236}">
                <a16:creationId xmlns:a16="http://schemas.microsoft.com/office/drawing/2014/main" id="{5DE86C8D-6EF0-DF4C-AC6E-231FCE8968BE}"/>
              </a:ext>
            </a:extLst>
          </p:cNvPr>
          <p:cNvSpPr txBox="1">
            <a:spLocks/>
          </p:cNvSpPr>
          <p:nvPr userDrawn="1"/>
        </p:nvSpPr>
        <p:spPr bwMode="gray">
          <a:xfrm>
            <a:off x="502921" y="4675982"/>
            <a:ext cx="2570786" cy="365125"/>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198563" algn="ctr"/>
                <a:tab pos="8229600" algn="r"/>
              </a:tabLst>
            </a:pPr>
            <a:r>
              <a:rPr lang="en-US" sz="1000" dirty="0">
                <a:solidFill>
                  <a:schemeClr val="tx1"/>
                </a:solidFill>
                <a:latin typeface="Calibri" panose="020F0502020204030204" pitchFamily="34" charset="0"/>
                <a:cs typeface="Calibri" panose="020F0502020204030204" pitchFamily="34" charset="0"/>
              </a:rPr>
              <a:t>Proprietary and confidential — do not distribute 	</a:t>
            </a:r>
          </a:p>
        </p:txBody>
      </p:sp>
      <p:sp>
        <p:nvSpPr>
          <p:cNvPr id="6" name="Date Placeholder 3">
            <a:extLst>
              <a:ext uri="{FF2B5EF4-FFF2-40B4-BE49-F238E27FC236}">
                <a16:creationId xmlns:a16="http://schemas.microsoft.com/office/drawing/2014/main" id="{A9A28A46-8258-1D41-8EC4-3063AC73C2B6}"/>
              </a:ext>
            </a:extLst>
          </p:cNvPr>
          <p:cNvSpPr>
            <a:spLocks noGrp="1"/>
          </p:cNvSpPr>
          <p:nvPr>
            <p:ph type="dt" sz="half" idx="2"/>
          </p:nvPr>
        </p:nvSpPr>
        <p:spPr>
          <a:xfrm>
            <a:off x="7574173" y="4767263"/>
            <a:ext cx="1188720" cy="273844"/>
          </a:xfrm>
          <a:prstGeom prst="rect">
            <a:avLst/>
          </a:prstGeom>
        </p:spPr>
        <p:txBody>
          <a:bodyPr vert="horz" lIns="0" tIns="45720" rIns="0" bIns="45720" rtlCol="0" anchor="b" anchorCtr="0"/>
          <a:lstStyle>
            <a:lvl1pPr algn="l">
              <a:defRPr sz="1000">
                <a:solidFill>
                  <a:schemeClr val="tx1"/>
                </a:solidFill>
                <a:latin typeface="Calibri" panose="020F0502020204030204" pitchFamily="34" charset="0"/>
                <a:cs typeface="Calibri" panose="020F0502020204030204" pitchFamily="34" charset="0"/>
              </a:defRPr>
            </a:lvl1pPr>
          </a:lstStyle>
          <a:p>
            <a:fld id="{D760C314-245B-4449-B412-C7E2064EE205}" type="datetime4">
              <a:rPr lang="en-US" smtClean="0">
                <a:solidFill>
                  <a:srgbClr val="000000"/>
                </a:solidFill>
              </a:rPr>
              <a:t>August 14, 2023</a:t>
            </a:fld>
            <a:endParaRPr lang="en-US" dirty="0">
              <a:solidFill>
                <a:srgbClr val="000000"/>
              </a:solidFill>
            </a:endParaRPr>
          </a:p>
        </p:txBody>
      </p:sp>
      <p:sp>
        <p:nvSpPr>
          <p:cNvPr id="7" name="Footer Placeholder 4">
            <a:extLst>
              <a:ext uri="{FF2B5EF4-FFF2-40B4-BE49-F238E27FC236}">
                <a16:creationId xmlns:a16="http://schemas.microsoft.com/office/drawing/2014/main" id="{1C17834E-123A-EC43-89A7-F5B74154A52B}"/>
              </a:ext>
            </a:extLst>
          </p:cNvPr>
          <p:cNvSpPr>
            <a:spLocks noGrp="1"/>
          </p:cNvSpPr>
          <p:nvPr>
            <p:ph type="ftr" sz="quarter" idx="3"/>
          </p:nvPr>
        </p:nvSpPr>
        <p:spPr>
          <a:xfrm>
            <a:off x="3014471" y="4767263"/>
            <a:ext cx="4480560" cy="273844"/>
          </a:xfrm>
          <a:prstGeom prst="rect">
            <a:avLst/>
          </a:prstGeom>
        </p:spPr>
        <p:txBody>
          <a:bodyPr vert="horz" lIns="0" tIns="45720" rIns="0" bIns="45720" rtlCol="0" anchor="b" anchorCtr="0"/>
          <a:lstStyle>
            <a:lvl1pPr algn="r">
              <a:defRPr sz="1000">
                <a:solidFill>
                  <a:schemeClr val="tx1"/>
                </a:solidFill>
                <a:latin typeface="Calibri" panose="020F0502020204030204" pitchFamily="34" charset="0"/>
                <a:cs typeface="Calibri" panose="020F0502020204030204" pitchFamily="34" charset="0"/>
              </a:defRPr>
            </a:lvl1pPr>
          </a:lstStyle>
          <a:p>
            <a:r>
              <a:rPr lang="en-US" dirty="0"/>
              <a:t>ADD-140731-USA-EN |</a:t>
            </a:r>
          </a:p>
        </p:txBody>
      </p:sp>
      <p:sp>
        <p:nvSpPr>
          <p:cNvPr id="8" name="Slide Number Placeholder 5">
            <a:extLst>
              <a:ext uri="{FF2B5EF4-FFF2-40B4-BE49-F238E27FC236}">
                <a16:creationId xmlns:a16="http://schemas.microsoft.com/office/drawing/2014/main" id="{10B81920-AB00-914B-A6DA-B96A6F28497B}"/>
              </a:ext>
            </a:extLst>
          </p:cNvPr>
          <p:cNvSpPr>
            <a:spLocks noGrp="1"/>
          </p:cNvSpPr>
          <p:nvPr>
            <p:ph type="sldNum" sz="quarter" idx="4"/>
          </p:nvPr>
        </p:nvSpPr>
        <p:spPr>
          <a:xfrm>
            <a:off x="8606290" y="4828509"/>
            <a:ext cx="292608" cy="212598"/>
          </a:xfrm>
          <a:prstGeom prst="rect">
            <a:avLst/>
          </a:prstGeom>
        </p:spPr>
        <p:txBody>
          <a:bodyPr vert="horz" lIns="0" tIns="45720" rIns="0" bIns="45720" rtlCol="0" anchor="b" anchorCtr="0"/>
          <a:lstStyle>
            <a:lvl1pPr algn="ctr">
              <a:defRPr sz="10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4567724"/>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 id="2147483869" r:id="rId18"/>
  </p:sldLayoutIdLst>
  <p:hf sldNum="0" hdr="0" ftr="0" dt="0"/>
  <p:txStyles>
    <p:titleStyle>
      <a:lvl1pPr algn="l" defTabSz="685800" rtl="0" eaLnBrk="1" latinLnBrk="0" hangingPunct="1">
        <a:lnSpc>
          <a:spcPct val="90000"/>
        </a:lnSpc>
        <a:spcBef>
          <a:spcPct val="0"/>
        </a:spcBef>
        <a:buNone/>
        <a:defRPr sz="2600" b="0" kern="1200" cap="none" spc="0" baseline="0">
          <a:solidFill>
            <a:schemeClr val="accent5"/>
          </a:solidFill>
          <a:latin typeface="+mn-lt"/>
          <a:ea typeface="+mj-ea"/>
          <a:cs typeface="+mj-cs"/>
        </a:defRPr>
      </a:lvl1pPr>
    </p:titleStyle>
    <p:bodyStyle>
      <a:lvl1pPr marL="0" indent="0" algn="l" defTabSz="685800" rtl="0" eaLnBrk="1" latinLnBrk="0" hangingPunct="1">
        <a:lnSpc>
          <a:spcPct val="100000"/>
        </a:lnSpc>
        <a:spcBef>
          <a:spcPts val="450"/>
        </a:spcBef>
        <a:buFont typeface="Arial" panose="020B0604020202020204" pitchFamily="34" charset="0"/>
        <a:buNone/>
        <a:defRPr sz="1800" b="1" kern="1200">
          <a:solidFill>
            <a:schemeClr val="accent5"/>
          </a:solidFill>
          <a:latin typeface="Calibri" panose="020F0502020204030204" pitchFamily="34" charset="0"/>
          <a:ea typeface="+mn-ea"/>
          <a:cs typeface="Calibri" panose="020F0502020204030204" pitchFamily="34" charset="0"/>
        </a:defRPr>
      </a:lvl1pPr>
      <a:lvl2pPr marL="127397" indent="-127397" algn="l" defTabSz="685800" rtl="0" eaLnBrk="1" latinLnBrk="0" hangingPunct="1">
        <a:lnSpc>
          <a:spcPct val="100000"/>
        </a:lnSpc>
        <a:spcBef>
          <a:spcPts val="450"/>
        </a:spcBef>
        <a:buFont typeface="Arial" panose="020B0604020202020204" pitchFamily="34" charset="0"/>
        <a:buChar char="•"/>
        <a:defRPr sz="1600" kern="1200">
          <a:solidFill>
            <a:schemeClr val="tx1"/>
          </a:solidFill>
          <a:latin typeface="+mn-lt"/>
          <a:ea typeface="+mn-ea"/>
          <a:cs typeface="+mn-cs"/>
        </a:defRPr>
      </a:lvl2pPr>
      <a:lvl3pPr marL="349250" indent="-177800" algn="l" defTabSz="685800" rtl="0" eaLnBrk="1" latinLnBrk="0" hangingPunct="1">
        <a:lnSpc>
          <a:spcPct val="100000"/>
        </a:lnSpc>
        <a:spcBef>
          <a:spcPts val="450"/>
        </a:spcBef>
        <a:buFont typeface="Arial" panose="020B0604020202020204" pitchFamily="34" charset="0"/>
        <a:buChar char="–"/>
        <a:tabLst/>
        <a:defRPr sz="1400" kern="1200">
          <a:solidFill>
            <a:schemeClr val="tx1"/>
          </a:solidFill>
          <a:latin typeface="+mn-lt"/>
          <a:ea typeface="+mn-ea"/>
          <a:cs typeface="+mn-cs"/>
        </a:defRPr>
      </a:lvl3pPr>
      <a:lvl4pPr marL="470297" indent="-127397"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642938" indent="-128588"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152">
          <p15:clr>
            <a:srgbClr val="F26B43"/>
          </p15:clr>
        </p15:guide>
        <p15:guide id="4" orient="horz" pos="504">
          <p15:clr>
            <a:srgbClr val="F26B43"/>
          </p15:clr>
        </p15:guide>
        <p15:guide id="5" pos="304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523238"/>
            <a:ext cx="8138160" cy="366529"/>
          </a:xfrm>
          <a:prstGeom prst="rect">
            <a:avLst/>
          </a:prstGeom>
        </p:spPr>
        <p:txBody>
          <a:bodyPr vert="horz" lIns="0" tIns="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502920" y="1097280"/>
            <a:ext cx="8138160" cy="3566160"/>
          </a:xfrm>
          <a:prstGeom prst="rect">
            <a:avLst/>
          </a:prstGeom>
        </p:spPr>
        <p:txBody>
          <a:bodyPr vert="horz" lIns="0" tIns="0" rIns="91440" bIns="45720" rtlCol="0">
            <a:noAutofit/>
          </a:body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6" name="Content Placeholder 2">
            <a:extLst>
              <a:ext uri="{FF2B5EF4-FFF2-40B4-BE49-F238E27FC236}">
                <a16:creationId xmlns:a16="http://schemas.microsoft.com/office/drawing/2014/main" id="{EE833BDB-AEE9-834D-8A5A-FAC51C9DDC32}"/>
              </a:ext>
            </a:extLst>
          </p:cNvPr>
          <p:cNvSpPr txBox="1">
            <a:spLocks/>
          </p:cNvSpPr>
          <p:nvPr userDrawn="1"/>
        </p:nvSpPr>
        <p:spPr bwMode="gray">
          <a:xfrm>
            <a:off x="502921" y="4675982"/>
            <a:ext cx="2570786" cy="365125"/>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198563" algn="ctr"/>
                <a:tab pos="8229600" algn="r"/>
              </a:tabLst>
            </a:pPr>
            <a:r>
              <a:rPr lang="en-US" sz="1000" dirty="0">
                <a:solidFill>
                  <a:schemeClr val="tx1"/>
                </a:solidFill>
                <a:latin typeface="Calibri" panose="020F0502020204030204" pitchFamily="34" charset="0"/>
                <a:cs typeface="Calibri" panose="020F0502020204030204" pitchFamily="34" charset="0"/>
              </a:rPr>
              <a:t>Proprietary and confidential — do not distribute 	</a:t>
            </a:r>
          </a:p>
        </p:txBody>
      </p:sp>
      <p:sp>
        <p:nvSpPr>
          <p:cNvPr id="10" name="Date Placeholder 3">
            <a:extLst>
              <a:ext uri="{FF2B5EF4-FFF2-40B4-BE49-F238E27FC236}">
                <a16:creationId xmlns:a16="http://schemas.microsoft.com/office/drawing/2014/main" id="{5AAA23CF-444E-8B43-81FD-9F7A29460274}"/>
              </a:ext>
            </a:extLst>
          </p:cNvPr>
          <p:cNvSpPr>
            <a:spLocks noGrp="1"/>
          </p:cNvSpPr>
          <p:nvPr>
            <p:ph type="dt" sz="half" idx="2"/>
          </p:nvPr>
        </p:nvSpPr>
        <p:spPr>
          <a:xfrm>
            <a:off x="7574173" y="4767263"/>
            <a:ext cx="1188720" cy="273844"/>
          </a:xfrm>
          <a:prstGeom prst="rect">
            <a:avLst/>
          </a:prstGeom>
        </p:spPr>
        <p:txBody>
          <a:bodyPr vert="horz" lIns="0" tIns="45720" rIns="0" bIns="45720" rtlCol="0" anchor="b" anchorCtr="0"/>
          <a:lstStyle>
            <a:lvl1pPr algn="l">
              <a:defRPr sz="1000">
                <a:solidFill>
                  <a:schemeClr val="tx1"/>
                </a:solidFill>
                <a:latin typeface="Calibri" panose="020F0502020204030204" pitchFamily="34" charset="0"/>
                <a:cs typeface="Calibri" panose="020F0502020204030204" pitchFamily="34" charset="0"/>
              </a:defRPr>
            </a:lvl1pPr>
          </a:lstStyle>
          <a:p>
            <a:fld id="{5BB720ED-2411-8A48-8AF3-8F5257D12EAA}" type="datetime4">
              <a:rPr lang="en-US" smtClean="0">
                <a:solidFill>
                  <a:srgbClr val="000000"/>
                </a:solidFill>
              </a:rPr>
              <a:t>August 14, 2023</a:t>
            </a:fld>
            <a:endParaRPr lang="en-US" dirty="0">
              <a:solidFill>
                <a:srgbClr val="000000"/>
              </a:solidFill>
            </a:endParaRPr>
          </a:p>
        </p:txBody>
      </p:sp>
      <p:sp>
        <p:nvSpPr>
          <p:cNvPr id="11" name="Footer Placeholder 4">
            <a:extLst>
              <a:ext uri="{FF2B5EF4-FFF2-40B4-BE49-F238E27FC236}">
                <a16:creationId xmlns:a16="http://schemas.microsoft.com/office/drawing/2014/main" id="{F522F2C1-CE69-224B-BBA7-BA54A65CB45C}"/>
              </a:ext>
            </a:extLst>
          </p:cNvPr>
          <p:cNvSpPr>
            <a:spLocks noGrp="1"/>
          </p:cNvSpPr>
          <p:nvPr>
            <p:ph type="ftr" sz="quarter" idx="3"/>
          </p:nvPr>
        </p:nvSpPr>
        <p:spPr>
          <a:xfrm>
            <a:off x="3014471" y="4767263"/>
            <a:ext cx="4480560" cy="273844"/>
          </a:xfrm>
          <a:prstGeom prst="rect">
            <a:avLst/>
          </a:prstGeom>
        </p:spPr>
        <p:txBody>
          <a:bodyPr vert="horz" lIns="0" tIns="45720" rIns="0" bIns="45720" rtlCol="0" anchor="b" anchorCtr="0"/>
          <a:lstStyle>
            <a:lvl1pPr algn="r">
              <a:defRPr sz="1000">
                <a:solidFill>
                  <a:schemeClr val="tx1"/>
                </a:solidFill>
                <a:latin typeface="Calibri" panose="020F0502020204030204" pitchFamily="34" charset="0"/>
                <a:cs typeface="Calibri" panose="020F0502020204030204" pitchFamily="34" charset="0"/>
              </a:defRPr>
            </a:lvl1pPr>
          </a:lstStyle>
          <a:p>
            <a:r>
              <a:rPr lang="en-US">
                <a:solidFill>
                  <a:srgbClr val="000000"/>
                </a:solidFill>
              </a:rPr>
              <a:t>ADD-130331-USA-EN |</a:t>
            </a:r>
            <a:endParaRPr lang="en-US" dirty="0">
              <a:solidFill>
                <a:srgbClr val="000000"/>
              </a:solidFill>
            </a:endParaRPr>
          </a:p>
        </p:txBody>
      </p:sp>
      <p:sp>
        <p:nvSpPr>
          <p:cNvPr id="12" name="Slide Number Placeholder 5">
            <a:extLst>
              <a:ext uri="{FF2B5EF4-FFF2-40B4-BE49-F238E27FC236}">
                <a16:creationId xmlns:a16="http://schemas.microsoft.com/office/drawing/2014/main" id="{BE0CB7CA-E571-8348-8A7B-B4EA15FE63C3}"/>
              </a:ext>
            </a:extLst>
          </p:cNvPr>
          <p:cNvSpPr>
            <a:spLocks noGrp="1"/>
          </p:cNvSpPr>
          <p:nvPr>
            <p:ph type="sldNum" sz="quarter" idx="4"/>
          </p:nvPr>
        </p:nvSpPr>
        <p:spPr>
          <a:xfrm>
            <a:off x="8606290" y="4767263"/>
            <a:ext cx="292608" cy="273844"/>
          </a:xfrm>
          <a:prstGeom prst="rect">
            <a:avLst/>
          </a:prstGeom>
        </p:spPr>
        <p:txBody>
          <a:bodyPr vert="horz" lIns="0" tIns="45720" rIns="0" bIns="45720" rtlCol="0" anchor="b" anchorCtr="0"/>
          <a:lstStyle>
            <a:lvl1pPr algn="ctr">
              <a:defRPr sz="10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91323854"/>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Lst>
  <p:hf hdr="0"/>
  <p:txStyles>
    <p:titleStyle>
      <a:lvl1pPr algn="l" defTabSz="685800" rtl="0" eaLnBrk="1" latinLnBrk="0" hangingPunct="1">
        <a:lnSpc>
          <a:spcPct val="90000"/>
        </a:lnSpc>
        <a:spcBef>
          <a:spcPct val="0"/>
        </a:spcBef>
        <a:buNone/>
        <a:defRPr sz="2600" b="0" kern="1200" cap="none" spc="0" baseline="0">
          <a:solidFill>
            <a:schemeClr val="accent5"/>
          </a:solidFill>
          <a:latin typeface="+mn-lt"/>
          <a:ea typeface="+mj-ea"/>
          <a:cs typeface="+mj-cs"/>
        </a:defRPr>
      </a:lvl1pPr>
    </p:titleStyle>
    <p:bodyStyle>
      <a:lvl1pPr marL="0" indent="0" algn="l" defTabSz="685800" rtl="0" eaLnBrk="1" latinLnBrk="0" hangingPunct="1">
        <a:lnSpc>
          <a:spcPct val="100000"/>
        </a:lnSpc>
        <a:spcBef>
          <a:spcPts val="450"/>
        </a:spcBef>
        <a:buFont typeface="Arial" panose="020B0604020202020204" pitchFamily="34" charset="0"/>
        <a:buNone/>
        <a:defRPr sz="1800" b="1" kern="1200">
          <a:solidFill>
            <a:schemeClr val="accent5"/>
          </a:solidFill>
          <a:latin typeface="Calibri" panose="020F0502020204030204" pitchFamily="34" charset="0"/>
          <a:ea typeface="+mn-ea"/>
          <a:cs typeface="Calibri" panose="020F0502020204030204" pitchFamily="34" charset="0"/>
        </a:defRPr>
      </a:lvl1pPr>
      <a:lvl2pPr marL="127397" indent="-127397" algn="l" defTabSz="685800" rtl="0" eaLnBrk="1" latinLnBrk="0" hangingPunct="1">
        <a:lnSpc>
          <a:spcPct val="100000"/>
        </a:lnSpc>
        <a:spcBef>
          <a:spcPts val="450"/>
        </a:spcBef>
        <a:buFont typeface="Arial" panose="020B0604020202020204" pitchFamily="34" charset="0"/>
        <a:buChar char="•"/>
        <a:defRPr sz="1600" kern="1200">
          <a:solidFill>
            <a:schemeClr val="tx1"/>
          </a:solidFill>
          <a:latin typeface="+mn-lt"/>
          <a:ea typeface="+mn-ea"/>
          <a:cs typeface="+mn-cs"/>
        </a:defRPr>
      </a:lvl2pPr>
      <a:lvl3pPr marL="349250" indent="-177800" algn="l" defTabSz="685800" rtl="0" eaLnBrk="1" latinLnBrk="0" hangingPunct="1">
        <a:lnSpc>
          <a:spcPct val="100000"/>
        </a:lnSpc>
        <a:spcBef>
          <a:spcPts val="450"/>
        </a:spcBef>
        <a:buFont typeface="Arial" panose="020B0604020202020204" pitchFamily="34" charset="0"/>
        <a:buChar char="–"/>
        <a:tabLst/>
        <a:defRPr sz="1400" kern="1200">
          <a:solidFill>
            <a:schemeClr val="tx1"/>
          </a:solidFill>
          <a:latin typeface="+mn-lt"/>
          <a:ea typeface="+mn-ea"/>
          <a:cs typeface="+mn-cs"/>
        </a:defRPr>
      </a:lvl3pPr>
      <a:lvl4pPr marL="470297" indent="-127397"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642938" indent="-128588"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152">
          <p15:clr>
            <a:srgbClr val="F26B43"/>
          </p15:clr>
        </p15:guide>
        <p15:guide id="4" orient="horz" pos="504">
          <p15:clr>
            <a:srgbClr val="F26B43"/>
          </p15:clr>
        </p15:guide>
        <p15:guide id="5" pos="30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5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18.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18.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ED402-7724-4D52-9D50-6379F3B5A818}"/>
              </a:ext>
            </a:extLst>
          </p:cNvPr>
          <p:cNvSpPr>
            <a:spLocks noGrp="1"/>
          </p:cNvSpPr>
          <p:nvPr>
            <p:ph type="ctrTitle"/>
          </p:nvPr>
        </p:nvSpPr>
        <p:spPr/>
        <p:txBody>
          <a:bodyPr/>
          <a:lstStyle/>
          <a:p>
            <a:r>
              <a:rPr lang="en-US" dirty="0"/>
              <a:t>Alinity i STAT High Sensitivity Troponin-I (hsTnI_STAT)</a:t>
            </a:r>
            <a:br>
              <a:rPr lang="en-US" dirty="0"/>
            </a:br>
            <a:endParaRPr lang="en-US" dirty="0"/>
          </a:p>
        </p:txBody>
      </p:sp>
      <p:sp>
        <p:nvSpPr>
          <p:cNvPr id="4" name="Text Placeholder 3">
            <a:extLst>
              <a:ext uri="{FF2B5EF4-FFF2-40B4-BE49-F238E27FC236}">
                <a16:creationId xmlns:a16="http://schemas.microsoft.com/office/drawing/2014/main" id="{5E8C403E-F771-4323-8F87-9B759DDFCA21}"/>
              </a:ext>
            </a:extLst>
          </p:cNvPr>
          <p:cNvSpPr>
            <a:spLocks noGrp="1"/>
          </p:cNvSpPr>
          <p:nvPr>
            <p:ph type="body" sz="quarter" idx="10"/>
          </p:nvPr>
        </p:nvSpPr>
        <p:spPr>
          <a:xfrm>
            <a:off x="502920" y="3394129"/>
            <a:ext cx="4846320" cy="480060"/>
          </a:xfrm>
        </p:spPr>
        <p:txBody>
          <a:bodyPr vert="horz" lIns="0" tIns="0" rIns="91440" bIns="45720" rtlCol="0" anchor="t">
            <a:noAutofit/>
          </a:bodyPr>
          <a:lstStyle/>
          <a:p>
            <a:r>
              <a:rPr lang="en-US" sz="1400" dirty="0">
                <a:cs typeface="Calibri"/>
              </a:rPr>
              <a:t>May 24, 2023</a:t>
            </a:r>
          </a:p>
        </p:txBody>
      </p:sp>
    </p:spTree>
    <p:extLst>
      <p:ext uri="{BB962C8B-B14F-4D97-AF65-F5344CB8AC3E}">
        <p14:creationId xmlns:p14="http://schemas.microsoft.com/office/powerpoint/2010/main" val="2628482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B4B5F-6068-488F-9461-25CF3E919334}"/>
              </a:ext>
            </a:extLst>
          </p:cNvPr>
          <p:cNvSpPr>
            <a:spLocks noGrp="1"/>
          </p:cNvSpPr>
          <p:nvPr>
            <p:ph type="title"/>
          </p:nvPr>
        </p:nvSpPr>
        <p:spPr/>
        <p:txBody>
          <a:bodyPr/>
          <a:lstStyle/>
          <a:p>
            <a:r>
              <a:rPr lang="en-US" dirty="0"/>
              <a:t>Non-MI </a:t>
            </a:r>
            <a:r>
              <a:rPr lang="en-US" b="1" dirty="0"/>
              <a:t>troponin </a:t>
            </a:r>
            <a:r>
              <a:rPr lang="en-US" b="1" u="sng" dirty="0"/>
              <a:t>T</a:t>
            </a:r>
            <a:r>
              <a:rPr lang="en-US" b="1" dirty="0"/>
              <a:t> e</a:t>
            </a:r>
            <a:r>
              <a:rPr lang="en-US" dirty="0"/>
              <a:t>levations: </a:t>
            </a:r>
            <a:br>
              <a:rPr lang="en-US" dirty="0"/>
            </a:br>
            <a:r>
              <a:rPr lang="en-US" dirty="0"/>
              <a:t>Skeletal muscle disorders (SMD) can cause elevations in cTnT not due to cardiac disease</a:t>
            </a:r>
            <a:r>
              <a:rPr lang="en-US" baseline="30000" dirty="0"/>
              <a:t>1 </a:t>
            </a:r>
          </a:p>
        </p:txBody>
      </p:sp>
      <p:sp>
        <p:nvSpPr>
          <p:cNvPr id="8" name="Content Placeholder 2">
            <a:extLst>
              <a:ext uri="{FF2B5EF4-FFF2-40B4-BE49-F238E27FC236}">
                <a16:creationId xmlns:a16="http://schemas.microsoft.com/office/drawing/2014/main" id="{21933737-917D-45CD-BE45-C269B9482B2C}"/>
              </a:ext>
            </a:extLst>
          </p:cNvPr>
          <p:cNvSpPr>
            <a:spLocks noGrp="1"/>
          </p:cNvSpPr>
          <p:nvPr>
            <p:ph idx="1"/>
          </p:nvPr>
        </p:nvSpPr>
        <p:spPr>
          <a:xfrm>
            <a:off x="468130" y="1957548"/>
            <a:ext cx="8138160" cy="2807486"/>
          </a:xfrm>
        </p:spPr>
        <p:txBody>
          <a:bodyPr/>
          <a:lstStyle/>
          <a:p>
            <a:pPr marL="257175" indent="-257175">
              <a:buFont typeface="Arial" panose="020B0604020202020204" pitchFamily="34" charset="0"/>
              <a:buChar char="•"/>
            </a:pPr>
            <a:r>
              <a:rPr lang="en-US" sz="1600" b="0" dirty="0">
                <a:solidFill>
                  <a:schemeClr val="tx1"/>
                </a:solidFill>
                <a:latin typeface="+mn-lt"/>
              </a:rPr>
              <a:t>hs-cTnT elevations are common in patients with active chronic non-inflammatory myopathy and myositis, but not other SMDs</a:t>
            </a:r>
          </a:p>
          <a:p>
            <a:pPr marL="257175" indent="-257175">
              <a:buFont typeface="Arial" panose="020B0604020202020204" pitchFamily="34" charset="0"/>
              <a:buChar char="•"/>
            </a:pPr>
            <a:r>
              <a:rPr lang="en-US" sz="1600" b="0" dirty="0">
                <a:solidFill>
                  <a:schemeClr val="tx1"/>
                </a:solidFill>
                <a:latin typeface="+mn-lt"/>
              </a:rPr>
              <a:t>hs-cTnT-</a:t>
            </a:r>
            <a:r>
              <a:rPr lang="en-US" sz="1600" b="0" dirty="0" err="1">
                <a:solidFill>
                  <a:schemeClr val="tx1"/>
                </a:solidFill>
                <a:latin typeface="+mn-lt"/>
              </a:rPr>
              <a:t>Elecsys</a:t>
            </a:r>
            <a:r>
              <a:rPr lang="en-US" sz="1600" b="0" dirty="0">
                <a:solidFill>
                  <a:schemeClr val="tx1"/>
                </a:solidFill>
                <a:latin typeface="+mn-lt"/>
              </a:rPr>
              <a:t> concentrations were significantly higher in patients with SMD versus controls</a:t>
            </a:r>
          </a:p>
          <a:p>
            <a:pPr marL="257175" indent="-257175">
              <a:buFont typeface="Arial" panose="020B0604020202020204" pitchFamily="34" charset="0"/>
              <a:buChar char="•"/>
            </a:pPr>
            <a:r>
              <a:rPr lang="en-US" sz="1600" b="0" dirty="0">
                <a:solidFill>
                  <a:schemeClr val="tx1"/>
                </a:solidFill>
                <a:latin typeface="+mn-lt"/>
              </a:rPr>
              <a:t>hs-cTnI concentrations were mostly similar</a:t>
            </a:r>
          </a:p>
          <a:p>
            <a:pPr marL="257175" indent="-257175">
              <a:buFont typeface="Arial" panose="020B0604020202020204" pitchFamily="34" charset="0"/>
              <a:buChar char="•"/>
            </a:pPr>
            <a:r>
              <a:rPr lang="en-US" sz="1600" b="0" dirty="0">
                <a:solidFill>
                  <a:schemeClr val="tx1"/>
                </a:solidFill>
                <a:latin typeface="+mn-lt"/>
              </a:rPr>
              <a:t>In patients with active chronic non-inflammatory myopathy and myositis, cTnI is the preferred analyte for assessing cardiac health in general and presence of AMI</a:t>
            </a:r>
            <a:endParaRPr lang="en-US" dirty="0">
              <a:latin typeface="+mn-lt"/>
            </a:endParaRPr>
          </a:p>
          <a:p>
            <a:pPr marL="257175" indent="-257175"/>
            <a:endParaRPr lang="en-US" sz="1600" b="0" dirty="0">
              <a:solidFill>
                <a:schemeClr val="tx1"/>
              </a:solidFill>
              <a:latin typeface="+mn-lt"/>
            </a:endParaRPr>
          </a:p>
        </p:txBody>
      </p:sp>
      <p:sp>
        <p:nvSpPr>
          <p:cNvPr id="13" name="Slide Number Placeholder 4">
            <a:extLst>
              <a:ext uri="{FF2B5EF4-FFF2-40B4-BE49-F238E27FC236}">
                <a16:creationId xmlns:a16="http://schemas.microsoft.com/office/drawing/2014/main" id="{A62AC58B-8F65-4FA9-DC79-B9DA56D6B8A9}"/>
              </a:ext>
            </a:extLst>
          </p:cNvPr>
          <p:cNvSpPr>
            <a:spLocks noGrp="1"/>
          </p:cNvSpPr>
          <p:nvPr>
            <p:ph type="sldNum"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2885E78-1F86-4A3D-9EE1-B0103B1CEF15}" type="slidenum">
              <a:rPr kumimoji="0" lang="en-US"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E000EA2F-74CE-4B9E-9280-FF747DF1E70A}"/>
              </a:ext>
            </a:extLst>
          </p:cNvPr>
          <p:cNvSpPr txBox="1"/>
          <p:nvPr/>
        </p:nvSpPr>
        <p:spPr>
          <a:xfrm>
            <a:off x="381107" y="4328681"/>
            <a:ext cx="8138160" cy="215444"/>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Mueller et al.; Cardiac Troponins and Skeletal Muscle Disease; 10.1161/CIRCULATIONAHA.121.058489</a:t>
            </a:r>
          </a:p>
        </p:txBody>
      </p:sp>
      <p:sp>
        <p:nvSpPr>
          <p:cNvPr id="9" name="Date Placeholder 4">
            <a:extLst>
              <a:ext uri="{FF2B5EF4-FFF2-40B4-BE49-F238E27FC236}">
                <a16:creationId xmlns:a16="http://schemas.microsoft.com/office/drawing/2014/main" id="{45745226-D33E-2507-031F-3E845FC972D8}"/>
              </a:ext>
            </a:extLst>
          </p:cNvPr>
          <p:cNvSpPr txBox="1">
            <a:spLocks/>
          </p:cNvSpPr>
          <p:nvPr/>
        </p:nvSpPr>
        <p:spPr>
          <a:xfrm>
            <a:off x="7574173" y="4838823"/>
            <a:ext cx="1188720" cy="200055"/>
          </a:xfrm>
          <a:prstGeom prst="rect">
            <a:avLst/>
          </a:prstGeom>
        </p:spPr>
        <p:txBody>
          <a:bodyPr vert="horz" lIns="0" tIns="0" rIns="91440" bIns="45720" rtlCol="0">
            <a:spAutoFit/>
          </a:bodyPr>
          <a:lstStyle>
            <a:lvl1pPr marL="0" indent="0" algn="l" defTabSz="685800" rtl="0" eaLnBrk="1" latinLnBrk="0" hangingPunct="1">
              <a:lnSpc>
                <a:spcPct val="100000"/>
              </a:lnSpc>
              <a:spcBef>
                <a:spcPts val="450"/>
              </a:spcBef>
              <a:buFont typeface="Arial" panose="020B0604020202020204" pitchFamily="34" charset="0"/>
              <a:buNone/>
              <a:defRPr sz="1400" b="0" kern="1200" cap="all" spc="150" baseline="0">
                <a:solidFill>
                  <a:schemeClr val="tx2"/>
                </a:solidFill>
                <a:latin typeface="Calibri" panose="020F0502020204030204" pitchFamily="34" charset="0"/>
                <a:ea typeface="+mn-ea"/>
                <a:cs typeface="Calibri" panose="020F0502020204030204" pitchFamily="34" charset="0"/>
              </a:defRPr>
            </a:lvl1pPr>
            <a:lvl2pPr marL="0" indent="0" algn="l" defTabSz="685800" rtl="0" eaLnBrk="1" latinLnBrk="0" hangingPunct="1">
              <a:lnSpc>
                <a:spcPct val="100000"/>
              </a:lnSpc>
              <a:spcBef>
                <a:spcPts val="450"/>
              </a:spcBef>
              <a:buFont typeface="Arial" panose="020B0604020202020204" pitchFamily="34" charset="0"/>
              <a:buNone/>
              <a:defRPr sz="1600" kern="1200">
                <a:solidFill>
                  <a:schemeClr val="tx1"/>
                </a:solidFill>
                <a:latin typeface="+mn-lt"/>
                <a:ea typeface="+mn-ea"/>
                <a:cs typeface="+mn-cs"/>
              </a:defRPr>
            </a:lvl2pPr>
            <a:lvl3pPr marL="349250" indent="-177800" algn="l" defTabSz="685800" rtl="0" eaLnBrk="1" latinLnBrk="0" hangingPunct="1">
              <a:lnSpc>
                <a:spcPct val="100000"/>
              </a:lnSpc>
              <a:spcBef>
                <a:spcPts val="450"/>
              </a:spcBef>
              <a:buFont typeface="Arial" panose="020B0604020202020204" pitchFamily="34" charset="0"/>
              <a:buChar char="–"/>
              <a:tabLst/>
              <a:defRPr sz="1400" kern="1200">
                <a:solidFill>
                  <a:schemeClr val="tx1"/>
                </a:solidFill>
                <a:latin typeface="+mn-lt"/>
                <a:ea typeface="+mn-ea"/>
                <a:cs typeface="+mn-cs"/>
              </a:defRPr>
            </a:lvl3pPr>
            <a:lvl4pPr marL="470297" indent="-127397"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642938" indent="-128588"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450"/>
              </a:spcBef>
              <a:spcAft>
                <a:spcPts val="0"/>
              </a:spcAft>
              <a:buClrTx/>
              <a:buSzTx/>
              <a:buFont typeface="Arial" panose="020B0604020202020204" pitchFamily="34" charset="0"/>
              <a:buNone/>
              <a:tabLst/>
              <a:defRPr/>
            </a:pPr>
            <a:fld id="{FBA602C5-A3CE-EE4B-8E72-2CA1CDB16543}" type="datetime4">
              <a:rPr kumimoji="0" lang="en-US"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l" defTabSz="685800" rtl="0" eaLnBrk="1" fontAlgn="auto" latinLnBrk="0" hangingPunct="1">
                <a:lnSpc>
                  <a:spcPct val="100000"/>
                </a:lnSpc>
                <a:spcBef>
                  <a:spcPts val="450"/>
                </a:spcBef>
                <a:spcAft>
                  <a:spcPts val="0"/>
                </a:spcAft>
                <a:buClrTx/>
                <a:buSzTx/>
                <a:buFont typeface="Arial" panose="020B0604020202020204" pitchFamily="34" charset="0"/>
                <a:buNone/>
                <a:tabLst/>
                <a:defRPr/>
              </a:pPr>
              <a:t>August 14, 2023</a:t>
            </a:fld>
            <a:endParaRPr kumimoji="0" lang="en-US" sz="1000" b="0" i="0" u="none" strike="noStrike" kern="1200" cap="all"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2" name="Footer Placeholder 5">
            <a:extLst>
              <a:ext uri="{FF2B5EF4-FFF2-40B4-BE49-F238E27FC236}">
                <a16:creationId xmlns:a16="http://schemas.microsoft.com/office/drawing/2014/main" id="{D23DAAEE-AA43-D398-EE20-2588E62AD77D}"/>
              </a:ext>
            </a:extLst>
          </p:cNvPr>
          <p:cNvSpPr txBox="1">
            <a:spLocks/>
          </p:cNvSpPr>
          <p:nvPr/>
        </p:nvSpPr>
        <p:spPr>
          <a:xfrm>
            <a:off x="3014471" y="4767263"/>
            <a:ext cx="4480560" cy="273844"/>
          </a:xfrm>
          <a:prstGeom prst="rect">
            <a:avLst/>
          </a:prstGeom>
        </p:spPr>
        <p:txBody>
          <a:bodyPr vert="horz" lIns="0" tIns="45720" rIns="0" bIns="45720" rtlCol="0" anchor="b" anchorCtr="0"/>
          <a:lstStyle>
            <a:defPPr>
              <a:defRPr lang="en-US"/>
            </a:defPPr>
            <a:lvl1pPr marL="0" algn="l" defTabSz="914400" rtl="0" eaLnBrk="1" latinLnBrk="0" hangingPunct="1">
              <a:defRPr sz="10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ADD-140731-USA-EN</a:t>
            </a: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329817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High sensitivity vs. contemporary troponin assays</a:t>
            </a:r>
            <a:br>
              <a:rPr lang="en-US" sz="2400" dirty="0"/>
            </a:br>
            <a:endParaRPr lang="en-US" sz="2400" dirty="0"/>
          </a:p>
        </p:txBody>
      </p:sp>
      <p:sp>
        <p:nvSpPr>
          <p:cNvPr id="9" name="Text Placeholder 8">
            <a:extLst>
              <a:ext uri="{FF2B5EF4-FFF2-40B4-BE49-F238E27FC236}">
                <a16:creationId xmlns:a16="http://schemas.microsoft.com/office/drawing/2014/main" id="{F779D76D-D594-E04C-86CA-04E102C02463}"/>
              </a:ext>
            </a:extLst>
          </p:cNvPr>
          <p:cNvSpPr>
            <a:spLocks noGrp="1"/>
          </p:cNvSpPr>
          <p:nvPr>
            <p:ph type="body" idx="1"/>
          </p:nvPr>
        </p:nvSpPr>
        <p:spPr/>
        <p:txBody>
          <a:bodyPr/>
          <a:lstStyle/>
          <a:p>
            <a:r>
              <a:rPr lang="en-US" dirty="0"/>
              <a:t>Alinity i STAT high sensitivity Troponin-i</a:t>
            </a:r>
          </a:p>
        </p:txBody>
      </p:sp>
      <p:sp>
        <p:nvSpPr>
          <p:cNvPr id="6" name="Date Placeholder 4">
            <a:extLst>
              <a:ext uri="{FF2B5EF4-FFF2-40B4-BE49-F238E27FC236}">
                <a16:creationId xmlns:a16="http://schemas.microsoft.com/office/drawing/2014/main" id="{33E90C95-DB2D-E2B7-D8E0-85D4C6C2DFA1}"/>
              </a:ext>
            </a:extLst>
          </p:cNvPr>
          <p:cNvSpPr txBox="1">
            <a:spLocks/>
          </p:cNvSpPr>
          <p:nvPr/>
        </p:nvSpPr>
        <p:spPr>
          <a:xfrm>
            <a:off x="7574173" y="4838823"/>
            <a:ext cx="1188720" cy="200055"/>
          </a:xfrm>
          <a:prstGeom prst="rect">
            <a:avLst/>
          </a:prstGeom>
        </p:spPr>
        <p:txBody>
          <a:bodyPr vert="horz" lIns="0" tIns="0" rIns="91440" bIns="45720" rtlCol="0">
            <a:spAutoFit/>
          </a:bodyPr>
          <a:lstStyle>
            <a:lvl1pPr marL="0" indent="0" algn="l" defTabSz="685800" rtl="0" eaLnBrk="1" latinLnBrk="0" hangingPunct="1">
              <a:lnSpc>
                <a:spcPct val="100000"/>
              </a:lnSpc>
              <a:spcBef>
                <a:spcPts val="450"/>
              </a:spcBef>
              <a:buFont typeface="Arial" panose="020B0604020202020204" pitchFamily="34" charset="0"/>
              <a:buNone/>
              <a:defRPr sz="1400" b="0" kern="1200" cap="all" spc="150" baseline="0">
                <a:solidFill>
                  <a:schemeClr val="tx2"/>
                </a:solidFill>
                <a:latin typeface="Calibri" panose="020F0502020204030204" pitchFamily="34" charset="0"/>
                <a:ea typeface="+mn-ea"/>
                <a:cs typeface="Calibri" panose="020F0502020204030204" pitchFamily="34" charset="0"/>
              </a:defRPr>
            </a:lvl1pPr>
            <a:lvl2pPr marL="0" indent="0" algn="l" defTabSz="685800" rtl="0" eaLnBrk="1" latinLnBrk="0" hangingPunct="1">
              <a:lnSpc>
                <a:spcPct val="100000"/>
              </a:lnSpc>
              <a:spcBef>
                <a:spcPts val="450"/>
              </a:spcBef>
              <a:buFont typeface="Arial" panose="020B0604020202020204" pitchFamily="34" charset="0"/>
              <a:buNone/>
              <a:defRPr sz="1600" kern="1200">
                <a:solidFill>
                  <a:schemeClr val="tx1"/>
                </a:solidFill>
                <a:latin typeface="+mn-lt"/>
                <a:ea typeface="+mn-ea"/>
                <a:cs typeface="+mn-cs"/>
              </a:defRPr>
            </a:lvl2pPr>
            <a:lvl3pPr marL="349250" indent="-177800" algn="l" defTabSz="685800" rtl="0" eaLnBrk="1" latinLnBrk="0" hangingPunct="1">
              <a:lnSpc>
                <a:spcPct val="100000"/>
              </a:lnSpc>
              <a:spcBef>
                <a:spcPts val="450"/>
              </a:spcBef>
              <a:buFont typeface="Arial" panose="020B0604020202020204" pitchFamily="34" charset="0"/>
              <a:buChar char="–"/>
              <a:tabLst/>
              <a:defRPr sz="1400" kern="1200">
                <a:solidFill>
                  <a:schemeClr val="tx1"/>
                </a:solidFill>
                <a:latin typeface="+mn-lt"/>
                <a:ea typeface="+mn-ea"/>
                <a:cs typeface="+mn-cs"/>
              </a:defRPr>
            </a:lvl3pPr>
            <a:lvl4pPr marL="470297" indent="-127397"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642938" indent="-128588"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fld id="{FBA602C5-A3CE-EE4B-8E72-2CA1CDB16543}" type="datetime4">
              <a:rPr lang="en-US" sz="1000" cap="none" spc="0" smtClean="0">
                <a:solidFill>
                  <a:schemeClr val="bg1"/>
                </a:solidFill>
              </a:rPr>
              <a:pPr/>
              <a:t>August 14, 2023</a:t>
            </a:fld>
            <a:endParaRPr lang="en-US" sz="1000" spc="0">
              <a:solidFill>
                <a:schemeClr val="bg1"/>
              </a:solidFill>
            </a:endParaRPr>
          </a:p>
        </p:txBody>
      </p:sp>
      <p:sp>
        <p:nvSpPr>
          <p:cNvPr id="7" name="Footer Placeholder 5">
            <a:extLst>
              <a:ext uri="{FF2B5EF4-FFF2-40B4-BE49-F238E27FC236}">
                <a16:creationId xmlns:a16="http://schemas.microsoft.com/office/drawing/2014/main" id="{3156B698-57B9-64AA-25D1-BB536AD75DFC}"/>
              </a:ext>
            </a:extLst>
          </p:cNvPr>
          <p:cNvSpPr txBox="1">
            <a:spLocks/>
          </p:cNvSpPr>
          <p:nvPr/>
        </p:nvSpPr>
        <p:spPr>
          <a:xfrm>
            <a:off x="3014471" y="4767263"/>
            <a:ext cx="4480560" cy="273844"/>
          </a:xfrm>
          <a:prstGeom prst="rect">
            <a:avLst/>
          </a:prstGeom>
        </p:spPr>
        <p:txBody>
          <a:bodyPr vert="horz" lIns="0" tIns="45720" rIns="0" bIns="45720" rtlCol="0" anchor="b" anchorCtr="0"/>
          <a:lstStyle>
            <a:defPPr>
              <a:defRPr lang="en-US"/>
            </a:defPPr>
            <a:lvl1pPr marL="0" algn="l" defTabSz="914400" rtl="0" eaLnBrk="1" latinLnBrk="0" hangingPunct="1">
              <a:defRPr sz="10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schemeClr val="bg1"/>
                </a:solidFill>
              </a:rPr>
              <a:t>ADD-140731-USA-EN   |</a:t>
            </a:r>
          </a:p>
        </p:txBody>
      </p:sp>
      <p:sp>
        <p:nvSpPr>
          <p:cNvPr id="8" name="Slide Number Placeholder 4">
            <a:extLst>
              <a:ext uri="{FF2B5EF4-FFF2-40B4-BE49-F238E27FC236}">
                <a16:creationId xmlns:a16="http://schemas.microsoft.com/office/drawing/2014/main" id="{646C8B46-752E-B78E-ED3B-7BCFC8336B02}"/>
              </a:ext>
            </a:extLst>
          </p:cNvPr>
          <p:cNvSpPr txBox="1">
            <a:spLocks/>
          </p:cNvSpPr>
          <p:nvPr/>
        </p:nvSpPr>
        <p:spPr>
          <a:xfrm>
            <a:off x="8606289" y="4777095"/>
            <a:ext cx="360729"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885E78-1F86-4A3D-9EE1-B0103B1CEF15}" type="slidenum">
              <a:rPr lang="en-US" sz="1000" smtClean="0">
                <a:solidFill>
                  <a:schemeClr val="bg1"/>
                </a:solidFill>
                <a:latin typeface="Calibri" panose="020F0502020204030204" pitchFamily="34" charset="0"/>
                <a:cs typeface="Calibri" panose="020F0502020204030204" pitchFamily="34" charset="0"/>
              </a:rPr>
              <a:pPr/>
              <a:t>11</a:t>
            </a:fld>
            <a:endParaRPr lang="en-US" sz="10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2305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68130" y="318551"/>
            <a:ext cx="8138160" cy="357188"/>
          </a:xfrm>
        </p:spPr>
        <p:txBody>
          <a:bodyPr/>
          <a:lstStyle/>
          <a:p>
            <a:r>
              <a:rPr lang="en-US" dirty="0"/>
              <a:t>How are </a:t>
            </a:r>
            <a:r>
              <a:rPr lang="en-US" dirty="0" err="1"/>
              <a:t>hs</a:t>
            </a:r>
            <a:r>
              <a:rPr lang="en-US" dirty="0"/>
              <a:t> troponin assays defined and reported?</a:t>
            </a:r>
            <a:r>
              <a:rPr lang="en-US" baseline="30000" dirty="0"/>
              <a:t>1</a:t>
            </a:r>
          </a:p>
        </p:txBody>
      </p:sp>
      <p:sp>
        <p:nvSpPr>
          <p:cNvPr id="3" name="Content Placeholder 2"/>
          <p:cNvSpPr>
            <a:spLocks noGrp="1"/>
          </p:cNvSpPr>
          <p:nvPr>
            <p:ph idx="1"/>
          </p:nvPr>
        </p:nvSpPr>
        <p:spPr/>
        <p:txBody>
          <a:bodyPr/>
          <a:lstStyle/>
          <a:p>
            <a:r>
              <a:rPr lang="en-US" dirty="0">
                <a:solidFill>
                  <a:srgbClr val="029CDE"/>
                </a:solidFill>
              </a:rPr>
              <a:t>IN 2012, A TASK FORCE CREATED BY THE INTERNATIONAL FEDERATION OF CLINICAL CHEMISTRY (IFCC) PROPOSED THAT HSTN ASSAYS BE DEFINED USING TWO PARAMETERS:</a:t>
            </a:r>
          </a:p>
          <a:p>
            <a:pPr marL="285750" indent="-285750">
              <a:buFont typeface="Arial" panose="020B0604020202020204" pitchFamily="34" charset="0"/>
              <a:buChar char="•"/>
            </a:pPr>
            <a:r>
              <a:rPr lang="en-US" sz="1400" b="0" dirty="0">
                <a:solidFill>
                  <a:schemeClr val="tx1"/>
                </a:solidFill>
                <a:latin typeface="+mn-lt"/>
              </a:rPr>
              <a:t>The total imprecision (coefficient of variation) at the 99th %</a:t>
            </a:r>
            <a:r>
              <a:rPr lang="en-US" sz="1400" b="0" dirty="0" err="1">
                <a:solidFill>
                  <a:schemeClr val="tx1"/>
                </a:solidFill>
                <a:latin typeface="+mn-lt"/>
              </a:rPr>
              <a:t>ile</a:t>
            </a:r>
            <a:r>
              <a:rPr lang="en-US" sz="1400" b="0" dirty="0">
                <a:solidFill>
                  <a:schemeClr val="tx1"/>
                </a:solidFill>
                <a:latin typeface="+mn-lt"/>
              </a:rPr>
              <a:t> should be ≤10%</a:t>
            </a:r>
            <a:endParaRPr lang="en-US" sz="1400" b="0" baseline="30000" dirty="0">
              <a:solidFill>
                <a:schemeClr val="tx1"/>
              </a:solidFill>
              <a:latin typeface="+mn-lt"/>
            </a:endParaRPr>
          </a:p>
          <a:p>
            <a:pPr marL="285750" indent="-285750">
              <a:buFont typeface="Arial" panose="020B0604020202020204" pitchFamily="34" charset="0"/>
              <a:buChar char="•"/>
            </a:pPr>
            <a:r>
              <a:rPr lang="en-US" sz="1400" dirty="0">
                <a:solidFill>
                  <a:schemeClr val="tx1"/>
                </a:solidFill>
                <a:latin typeface="+mn-lt"/>
              </a:rPr>
              <a:t>Measurable concentrations below the 99th %</a:t>
            </a:r>
            <a:r>
              <a:rPr lang="en-US" sz="1400" dirty="0" err="1">
                <a:solidFill>
                  <a:schemeClr val="tx1"/>
                </a:solidFill>
                <a:latin typeface="+mn-lt"/>
              </a:rPr>
              <a:t>ile</a:t>
            </a:r>
            <a:r>
              <a:rPr lang="en-US" sz="1400" dirty="0">
                <a:solidFill>
                  <a:schemeClr val="tx1"/>
                </a:solidFill>
                <a:latin typeface="+mn-lt"/>
              </a:rPr>
              <a:t> should be attainable with an assay at a concentration value above the assay’s limit of detection (LOD) for at least 50% (and ideally &gt;95%) of healthy individuals</a:t>
            </a:r>
            <a:endParaRPr lang="en-US" sz="1400" baseline="30000" dirty="0">
              <a:solidFill>
                <a:schemeClr val="tx1"/>
              </a:solidFill>
              <a:latin typeface="+mn-lt"/>
            </a:endParaRPr>
          </a:p>
          <a:p>
            <a:pPr marL="285750" indent="-285750">
              <a:buFont typeface="Arial" panose="020B0604020202020204" pitchFamily="34" charset="0"/>
              <a:buChar char="•"/>
            </a:pPr>
            <a:r>
              <a:rPr lang="en-US" sz="1400" b="0" dirty="0">
                <a:solidFill>
                  <a:schemeClr val="tx1"/>
                </a:solidFill>
                <a:latin typeface="+mn-lt"/>
              </a:rPr>
              <a:t>In 2018, the Task Force expanded on this point by requiring both </a:t>
            </a:r>
            <a:r>
              <a:rPr lang="en-US" sz="1400" dirty="0">
                <a:solidFill>
                  <a:schemeClr val="tx1"/>
                </a:solidFill>
                <a:latin typeface="+mn-lt"/>
              </a:rPr>
              <a:t>men and women individually </a:t>
            </a:r>
            <a:r>
              <a:rPr lang="en-US" sz="1400" b="0" dirty="0">
                <a:solidFill>
                  <a:schemeClr val="tx1"/>
                </a:solidFill>
                <a:latin typeface="+mn-lt"/>
              </a:rPr>
              <a:t>attain measurable concentrations: at least 50% measurable concentrations above the assay’s LoD</a:t>
            </a:r>
          </a:p>
          <a:p>
            <a:pPr marL="285750" indent="-285750">
              <a:buFont typeface="Arial" panose="020B0604020202020204" pitchFamily="34" charset="0"/>
              <a:buChar char="•"/>
            </a:pPr>
            <a:r>
              <a:rPr lang="en-US" sz="1400" b="0" dirty="0">
                <a:solidFill>
                  <a:schemeClr val="tx1"/>
                </a:solidFill>
                <a:latin typeface="+mn-lt"/>
              </a:rPr>
              <a:t>IFCC also recommend that </a:t>
            </a:r>
            <a:r>
              <a:rPr lang="en-US" sz="1400" b="0" dirty="0" err="1">
                <a:solidFill>
                  <a:schemeClr val="tx1"/>
                </a:solidFill>
                <a:latin typeface="+mn-lt"/>
              </a:rPr>
              <a:t>hs-cTn</a:t>
            </a:r>
            <a:r>
              <a:rPr lang="en-US" sz="1400" b="0" dirty="0">
                <a:solidFill>
                  <a:schemeClr val="tx1"/>
                </a:solidFill>
                <a:latin typeface="+mn-lt"/>
              </a:rPr>
              <a:t> is reported in whole numbers, using </a:t>
            </a:r>
            <a:r>
              <a:rPr lang="en-US" sz="1400" dirty="0">
                <a:solidFill>
                  <a:schemeClr val="tx1"/>
                </a:solidFill>
                <a:latin typeface="+mn-lt"/>
              </a:rPr>
              <a:t>ng/L without decimal points</a:t>
            </a:r>
          </a:p>
          <a:p>
            <a:pPr marL="285750" indent="-285750">
              <a:buFont typeface="Arial" panose="020B0604020202020204" pitchFamily="34" charset="0"/>
              <a:buChar char="•"/>
            </a:pPr>
            <a:r>
              <a:rPr lang="en-US" sz="1400" b="0" dirty="0">
                <a:solidFill>
                  <a:schemeClr val="tx1"/>
                </a:solidFill>
                <a:latin typeface="+mn-lt"/>
              </a:rPr>
              <a:t>It is crucial that clinicians are educated on the change in units </a:t>
            </a:r>
          </a:p>
        </p:txBody>
      </p:sp>
      <p:sp>
        <p:nvSpPr>
          <p:cNvPr id="10" name="Slide Number Placeholder 4">
            <a:extLst>
              <a:ext uri="{FF2B5EF4-FFF2-40B4-BE49-F238E27FC236}">
                <a16:creationId xmlns:a16="http://schemas.microsoft.com/office/drawing/2014/main" id="{B86C1E39-99BB-CB32-CD57-666F791D2658}"/>
              </a:ext>
            </a:extLst>
          </p:cNvPr>
          <p:cNvSpPr>
            <a:spLocks noGrp="1"/>
          </p:cNvSpPr>
          <p:nvPr>
            <p:ph type="sldNum" sz="quarter" idx="13"/>
          </p:nvPr>
        </p:nvSpPr>
        <p:spPr/>
        <p:txBody>
          <a:bodyPr/>
          <a:lstStyle/>
          <a:p>
            <a:fld id="{A2885E78-1F86-4A3D-9EE1-B0103B1CEF15}" type="slidenum">
              <a:rPr lang="en-US" b="0" smtClean="0">
                <a:solidFill>
                  <a:srgbClr val="000000"/>
                </a:solidFill>
              </a:rPr>
              <a:pPr/>
              <a:t>12</a:t>
            </a:fld>
            <a:endParaRPr lang="en-US" b="0">
              <a:solidFill>
                <a:srgbClr val="000000"/>
              </a:solidFill>
            </a:endParaRPr>
          </a:p>
        </p:txBody>
      </p:sp>
      <p:sp>
        <p:nvSpPr>
          <p:cNvPr id="8" name="Rectangle 7">
            <a:extLst>
              <a:ext uri="{FF2B5EF4-FFF2-40B4-BE49-F238E27FC236}">
                <a16:creationId xmlns:a16="http://schemas.microsoft.com/office/drawing/2014/main" id="{C216A2E8-9B5D-4BA7-9E2D-F115CF4E3AC8}"/>
              </a:ext>
            </a:extLst>
          </p:cNvPr>
          <p:cNvSpPr/>
          <p:nvPr/>
        </p:nvSpPr>
        <p:spPr>
          <a:xfrm>
            <a:off x="245102" y="4609505"/>
            <a:ext cx="1779220" cy="215444"/>
          </a:xfrm>
          <a:prstGeom prst="rect">
            <a:avLst/>
          </a:prstGeom>
        </p:spPr>
        <p:txBody>
          <a:bodyPr wrap="square">
            <a:spAutoFit/>
          </a:bodyPr>
          <a:lstStyle/>
          <a:p>
            <a:pPr marL="228600" lvl="0" indent="-228600" algn="ctr">
              <a:buFont typeface="+mj-lt"/>
              <a:buAutoNum type="arabicPeriod"/>
            </a:pPr>
            <a:r>
              <a:rPr lang="en-US" sz="800">
                <a:solidFill>
                  <a:srgbClr val="000000"/>
                </a:solidFill>
                <a:latin typeface="Calibri" panose="020F0502020204030204" pitchFamily="34" charset="0"/>
                <a:cs typeface="Calibri" panose="020F0502020204030204" pitchFamily="34" charset="0"/>
              </a:rPr>
              <a:t>Wu et al, Clin Chem 2018</a:t>
            </a:r>
          </a:p>
        </p:txBody>
      </p:sp>
      <p:sp>
        <p:nvSpPr>
          <p:cNvPr id="7" name="Date Placeholder 4">
            <a:extLst>
              <a:ext uri="{FF2B5EF4-FFF2-40B4-BE49-F238E27FC236}">
                <a16:creationId xmlns:a16="http://schemas.microsoft.com/office/drawing/2014/main" id="{9ECC3FE0-8ED8-4CC4-8DBF-2D0AF88179ED}"/>
              </a:ext>
            </a:extLst>
          </p:cNvPr>
          <p:cNvSpPr txBox="1">
            <a:spLocks/>
          </p:cNvSpPr>
          <p:nvPr/>
        </p:nvSpPr>
        <p:spPr>
          <a:xfrm>
            <a:off x="7574173" y="4838823"/>
            <a:ext cx="1188720" cy="200055"/>
          </a:xfrm>
          <a:prstGeom prst="rect">
            <a:avLst/>
          </a:prstGeom>
        </p:spPr>
        <p:txBody>
          <a:bodyPr vert="horz" lIns="0" tIns="0" rIns="91440" bIns="45720" rtlCol="0">
            <a:spAutoFit/>
          </a:bodyPr>
          <a:lstStyle>
            <a:lvl1pPr marL="0" indent="0" algn="l" defTabSz="685800" rtl="0" eaLnBrk="1" latinLnBrk="0" hangingPunct="1">
              <a:lnSpc>
                <a:spcPct val="100000"/>
              </a:lnSpc>
              <a:spcBef>
                <a:spcPts val="450"/>
              </a:spcBef>
              <a:buFont typeface="Arial" panose="020B0604020202020204" pitchFamily="34" charset="0"/>
              <a:buNone/>
              <a:defRPr sz="1400" b="0" kern="1200" cap="all" spc="150" baseline="0">
                <a:solidFill>
                  <a:schemeClr val="tx2"/>
                </a:solidFill>
                <a:latin typeface="Calibri" panose="020F0502020204030204" pitchFamily="34" charset="0"/>
                <a:ea typeface="+mn-ea"/>
                <a:cs typeface="Calibri" panose="020F0502020204030204" pitchFamily="34" charset="0"/>
              </a:defRPr>
            </a:lvl1pPr>
            <a:lvl2pPr marL="0" indent="0" algn="l" defTabSz="685800" rtl="0" eaLnBrk="1" latinLnBrk="0" hangingPunct="1">
              <a:lnSpc>
                <a:spcPct val="100000"/>
              </a:lnSpc>
              <a:spcBef>
                <a:spcPts val="450"/>
              </a:spcBef>
              <a:buFont typeface="Arial" panose="020B0604020202020204" pitchFamily="34" charset="0"/>
              <a:buNone/>
              <a:defRPr sz="1600" kern="1200">
                <a:solidFill>
                  <a:schemeClr val="tx1"/>
                </a:solidFill>
                <a:latin typeface="+mn-lt"/>
                <a:ea typeface="+mn-ea"/>
                <a:cs typeface="+mn-cs"/>
              </a:defRPr>
            </a:lvl2pPr>
            <a:lvl3pPr marL="349250" indent="-177800" algn="l" defTabSz="685800" rtl="0" eaLnBrk="1" latinLnBrk="0" hangingPunct="1">
              <a:lnSpc>
                <a:spcPct val="100000"/>
              </a:lnSpc>
              <a:spcBef>
                <a:spcPts val="450"/>
              </a:spcBef>
              <a:buFont typeface="Arial" panose="020B0604020202020204" pitchFamily="34" charset="0"/>
              <a:buChar char="–"/>
              <a:tabLst/>
              <a:defRPr sz="1400" kern="1200">
                <a:solidFill>
                  <a:schemeClr val="tx1"/>
                </a:solidFill>
                <a:latin typeface="+mn-lt"/>
                <a:ea typeface="+mn-ea"/>
                <a:cs typeface="+mn-cs"/>
              </a:defRPr>
            </a:lvl3pPr>
            <a:lvl4pPr marL="470297" indent="-127397"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642938" indent="-128588"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fld id="{FBA602C5-A3CE-EE4B-8E72-2CA1CDB16543}" type="datetime4">
              <a:rPr lang="en-US" sz="1000" cap="none" spc="0" smtClean="0">
                <a:solidFill>
                  <a:srgbClr val="000000"/>
                </a:solidFill>
              </a:rPr>
              <a:pPr/>
              <a:t>August 14, 2023</a:t>
            </a:fld>
            <a:endParaRPr lang="en-US" sz="1000" spc="0">
              <a:solidFill>
                <a:srgbClr val="000000"/>
              </a:solidFill>
            </a:endParaRPr>
          </a:p>
        </p:txBody>
      </p:sp>
      <p:sp>
        <p:nvSpPr>
          <p:cNvPr id="9" name="Footer Placeholder 5">
            <a:extLst>
              <a:ext uri="{FF2B5EF4-FFF2-40B4-BE49-F238E27FC236}">
                <a16:creationId xmlns:a16="http://schemas.microsoft.com/office/drawing/2014/main" id="{7EF2915C-884B-7DB4-0EBD-B7968EBD03AB}"/>
              </a:ext>
            </a:extLst>
          </p:cNvPr>
          <p:cNvSpPr txBox="1">
            <a:spLocks/>
          </p:cNvSpPr>
          <p:nvPr/>
        </p:nvSpPr>
        <p:spPr>
          <a:xfrm>
            <a:off x="3014471" y="4767263"/>
            <a:ext cx="4480560" cy="273844"/>
          </a:xfrm>
          <a:prstGeom prst="rect">
            <a:avLst/>
          </a:prstGeom>
        </p:spPr>
        <p:txBody>
          <a:bodyPr vert="horz" lIns="0" tIns="45720" rIns="0" bIns="45720" rtlCol="0" anchor="b" anchorCtr="0"/>
          <a:lstStyle>
            <a:defPPr>
              <a:defRPr lang="en-US"/>
            </a:defPPr>
            <a:lvl1pPr marL="0" algn="l" defTabSz="914400" rtl="0" eaLnBrk="1" latinLnBrk="0" hangingPunct="1">
              <a:defRPr sz="10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ADD-140731-USA-EN</a:t>
            </a:r>
            <a:r>
              <a:rPr lang="en-US" dirty="0">
                <a:solidFill>
                  <a:srgbClr val="000000"/>
                </a:solidFill>
              </a:rPr>
              <a:t>   |</a:t>
            </a:r>
          </a:p>
        </p:txBody>
      </p:sp>
    </p:spTree>
    <p:extLst>
      <p:ext uri="{BB962C8B-B14F-4D97-AF65-F5344CB8AC3E}">
        <p14:creationId xmlns:p14="http://schemas.microsoft.com/office/powerpoint/2010/main" val="1627817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28624" y="334565"/>
            <a:ext cx="8028029" cy="357188"/>
          </a:xfrm>
        </p:spPr>
        <p:txBody>
          <a:bodyPr/>
          <a:lstStyle/>
          <a:p>
            <a:r>
              <a:rPr lang="en-US" dirty="0"/>
              <a:t>Limitations of contemporary troponin assays </a:t>
            </a:r>
          </a:p>
        </p:txBody>
      </p:sp>
      <p:sp>
        <p:nvSpPr>
          <p:cNvPr id="3" name="Content Placeholder 2"/>
          <p:cNvSpPr>
            <a:spLocks noGrp="1"/>
          </p:cNvSpPr>
          <p:nvPr>
            <p:ph idx="1"/>
          </p:nvPr>
        </p:nvSpPr>
        <p:spPr>
          <a:xfrm>
            <a:off x="428625" y="1064181"/>
            <a:ext cx="8286750" cy="3566160"/>
          </a:xfrm>
        </p:spPr>
        <p:txBody>
          <a:bodyPr/>
          <a:lstStyle/>
          <a:p>
            <a:r>
              <a:rPr lang="en-US" sz="1700" dirty="0">
                <a:solidFill>
                  <a:srgbClr val="029CDE"/>
                </a:solidFill>
              </a:rPr>
              <a:t>CONTEMPORARY (NON HS) TROPONIN I AND T ASSAYS ARE STILL IN WIDESPREAD USE IN US</a:t>
            </a:r>
          </a:p>
          <a:p>
            <a:pPr marL="285750" indent="-285750">
              <a:buFont typeface="Arial" panose="020B0604020202020204" pitchFamily="34" charset="0"/>
              <a:buChar char="•"/>
            </a:pPr>
            <a:r>
              <a:rPr lang="en-US" sz="1400" b="0" dirty="0">
                <a:solidFill>
                  <a:schemeClr val="tx1"/>
                </a:solidFill>
                <a:latin typeface="+mn-lt"/>
              </a:rPr>
              <a:t>Very reliable for detecting troponin levels &gt; 99th percentile of an apparently healthy reference population</a:t>
            </a:r>
            <a:r>
              <a:rPr lang="en-US" sz="1400" b="0" baseline="30000" dirty="0">
                <a:solidFill>
                  <a:schemeClr val="tx1"/>
                </a:solidFill>
                <a:latin typeface="+mn-lt"/>
              </a:rPr>
              <a:t>1</a:t>
            </a:r>
            <a:r>
              <a:rPr lang="en-US" sz="1400" b="0" dirty="0">
                <a:solidFill>
                  <a:schemeClr val="tx1"/>
                </a:solidFill>
                <a:latin typeface="+mn-lt"/>
              </a:rPr>
              <a:t> but may not be able to detect elevations as quickly or precisely as high sensitivity assays</a:t>
            </a:r>
            <a:r>
              <a:rPr lang="en-US" sz="1400" b="0" baseline="30000" dirty="0">
                <a:solidFill>
                  <a:schemeClr val="tx1"/>
                </a:solidFill>
                <a:latin typeface="+mn-lt"/>
              </a:rPr>
              <a:t>2</a:t>
            </a:r>
          </a:p>
          <a:p>
            <a:r>
              <a:rPr lang="en-US" sz="1700" dirty="0">
                <a:solidFill>
                  <a:srgbClr val="029CDE"/>
                </a:solidFill>
              </a:rPr>
              <a:t>POTENTIALLY REQUIRE EXTENDED TIME TO DETECT TROPONIN WHICH MAY LEAD TO: </a:t>
            </a:r>
          </a:p>
          <a:p>
            <a:pPr marL="285750" indent="-285750">
              <a:buFont typeface="Arial" panose="020B0604020202020204" pitchFamily="34" charset="0"/>
              <a:buChar char="•"/>
            </a:pPr>
            <a:r>
              <a:rPr lang="en-US" sz="1400" dirty="0">
                <a:solidFill>
                  <a:schemeClr val="tx1"/>
                </a:solidFill>
                <a:latin typeface="+mn-lt"/>
              </a:rPr>
              <a:t>Delay in the diagnosis of MI</a:t>
            </a:r>
          </a:p>
          <a:p>
            <a:pPr marL="285750" indent="-285750">
              <a:buFont typeface="Arial" panose="020B0604020202020204" pitchFamily="34" charset="0"/>
              <a:buChar char="•"/>
            </a:pPr>
            <a:r>
              <a:rPr lang="en-US" sz="1400" dirty="0">
                <a:solidFill>
                  <a:schemeClr val="tx1"/>
                </a:solidFill>
                <a:latin typeface="+mn-lt"/>
              </a:rPr>
              <a:t>Delay in treatment </a:t>
            </a:r>
            <a:r>
              <a:rPr lang="en-US" sz="1400" b="0" dirty="0">
                <a:solidFill>
                  <a:schemeClr val="tx1"/>
                </a:solidFill>
                <a:latin typeface="+mn-lt"/>
              </a:rPr>
              <a:t>for patients ultimately diagnosed with MI: “time is muscle”</a:t>
            </a:r>
          </a:p>
          <a:p>
            <a:pPr marL="285750" indent="-285750">
              <a:buFont typeface="Arial" panose="020B0604020202020204" pitchFamily="34" charset="0"/>
              <a:buChar char="•"/>
            </a:pPr>
            <a:r>
              <a:rPr lang="en-US" sz="1400" b="0" dirty="0">
                <a:solidFill>
                  <a:schemeClr val="tx1"/>
                </a:solidFill>
                <a:latin typeface="+mn-lt"/>
              </a:rPr>
              <a:t>Particularly vulnerable are those with lower circulating levels of troponin </a:t>
            </a:r>
          </a:p>
          <a:p>
            <a:r>
              <a:rPr lang="en-US" sz="1400" dirty="0">
                <a:solidFill>
                  <a:schemeClr val="tx1"/>
                </a:solidFill>
                <a:latin typeface="+mn-lt"/>
              </a:rPr>
              <a:t>       e.g. Women and Early presenters </a:t>
            </a:r>
            <a:r>
              <a:rPr lang="en-US" sz="1400" b="0" dirty="0">
                <a:solidFill>
                  <a:schemeClr val="tx1"/>
                </a:solidFill>
                <a:latin typeface="+mn-lt"/>
              </a:rPr>
              <a:t>(present with &lt;2-3 hours of symptoms)</a:t>
            </a:r>
            <a:r>
              <a:rPr lang="en-US" sz="1400" b="0" baseline="30000" dirty="0">
                <a:solidFill>
                  <a:schemeClr val="tx1"/>
                </a:solidFill>
                <a:latin typeface="+mn-lt"/>
              </a:rPr>
              <a:t>3</a:t>
            </a:r>
            <a:endParaRPr lang="en-US" sz="1400" baseline="30000" dirty="0">
              <a:solidFill>
                <a:schemeClr val="tx1"/>
              </a:solidFill>
              <a:latin typeface="+mn-lt"/>
            </a:endParaRPr>
          </a:p>
          <a:p>
            <a:endParaRPr lang="en-US" sz="800" b="0" dirty="0">
              <a:solidFill>
                <a:srgbClr val="029CDE"/>
              </a:solidFill>
            </a:endParaRPr>
          </a:p>
          <a:p>
            <a:r>
              <a:rPr lang="en-US" sz="1700" dirty="0">
                <a:solidFill>
                  <a:srgbClr val="029CDE"/>
                </a:solidFill>
              </a:rPr>
              <a:t>HIGH SENSITIVITY ASSAYS CAN DETECT ELEVATED CTNI (&gt; 99</a:t>
            </a:r>
            <a:r>
              <a:rPr lang="en-US" sz="1700" baseline="30000" dirty="0">
                <a:solidFill>
                  <a:srgbClr val="029CDE"/>
                </a:solidFill>
              </a:rPr>
              <a:t>TH</a:t>
            </a:r>
            <a:r>
              <a:rPr lang="en-US" sz="1700" dirty="0">
                <a:solidFill>
                  <a:srgbClr val="029CDE"/>
                </a:solidFill>
              </a:rPr>
              <a:t> %) WITHIN 3 HRS AFTER THE ONSET OF CHEST PAIN</a:t>
            </a:r>
            <a:r>
              <a:rPr lang="en-US" sz="1700" baseline="30000" dirty="0">
                <a:solidFill>
                  <a:srgbClr val="029CDE"/>
                </a:solidFill>
              </a:rPr>
              <a:t>4</a:t>
            </a:r>
          </a:p>
          <a:p>
            <a:pPr lvl="1"/>
            <a:endParaRPr lang="en-US" dirty="0"/>
          </a:p>
        </p:txBody>
      </p:sp>
      <p:sp>
        <p:nvSpPr>
          <p:cNvPr id="14" name="TextBox 13">
            <a:extLst>
              <a:ext uri="{FF2B5EF4-FFF2-40B4-BE49-F238E27FC236}">
                <a16:creationId xmlns:a16="http://schemas.microsoft.com/office/drawing/2014/main" id="{9E67C630-411B-482F-B988-DA1EC8D95C50}"/>
              </a:ext>
            </a:extLst>
          </p:cNvPr>
          <p:cNvSpPr txBox="1"/>
          <p:nvPr/>
        </p:nvSpPr>
        <p:spPr>
          <a:xfrm>
            <a:off x="428625" y="4224160"/>
            <a:ext cx="4237881" cy="584775"/>
          </a:xfrm>
          <a:prstGeom prst="rect">
            <a:avLst/>
          </a:prstGeom>
          <a:noFill/>
        </p:spPr>
        <p:txBody>
          <a:bodyPr wrap="square" rtlCol="0">
            <a:spAutoFit/>
          </a:bodyPr>
          <a:lstStyle/>
          <a:p>
            <a:pPr marL="228600" indent="-228600">
              <a:buAutoNum type="arabicPeriod"/>
            </a:pPr>
            <a:r>
              <a:rPr lang="en-US" sz="800" err="1">
                <a:latin typeface="Calibri" panose="020F0502020204030204" pitchFamily="34" charset="0"/>
                <a:cs typeface="Calibri" panose="020F0502020204030204" pitchFamily="34" charset="0"/>
              </a:rPr>
              <a:t>Jarolim</a:t>
            </a:r>
            <a:r>
              <a:rPr lang="en-US" sz="800">
                <a:latin typeface="Calibri" panose="020F0502020204030204" pitchFamily="34" charset="0"/>
                <a:cs typeface="Calibri" panose="020F0502020204030204" pitchFamily="34" charset="0"/>
              </a:rPr>
              <a:t> P. Clin Chem Lab Med. 2015; 53(5): 635-652</a:t>
            </a:r>
          </a:p>
          <a:p>
            <a:pPr marL="228600" indent="-228600">
              <a:buFontTx/>
              <a:buAutoNum type="arabicPeriod"/>
            </a:pPr>
            <a:r>
              <a:rPr lang="en-US" sz="800">
                <a:latin typeface="Calibri" panose="020F0502020204030204" pitchFamily="34" charset="0"/>
                <a:cs typeface="Calibri" panose="020F0502020204030204" pitchFamily="34" charset="0"/>
              </a:rPr>
              <a:t>Wu et al, Clin Chem 2018</a:t>
            </a:r>
          </a:p>
          <a:p>
            <a:pPr marL="228600" indent="-228600">
              <a:buFontTx/>
              <a:buAutoNum type="arabicPeriod"/>
            </a:pPr>
            <a:r>
              <a:rPr lang="en-US" sz="800" err="1">
                <a:latin typeface="Calibri" panose="020F0502020204030204" pitchFamily="34" charset="0"/>
                <a:cs typeface="Calibri" panose="020F0502020204030204" pitchFamily="34" charset="0"/>
              </a:rPr>
              <a:t>Thygesen</a:t>
            </a:r>
            <a:r>
              <a:rPr lang="en-US" sz="800">
                <a:latin typeface="Calibri" panose="020F0502020204030204" pitchFamily="34" charset="0"/>
                <a:cs typeface="Calibri" panose="020F0502020204030204" pitchFamily="34" charset="0"/>
              </a:rPr>
              <a:t> et al, JACC 2018 Fourth Universal Definition of Myocardial Infarction</a:t>
            </a:r>
          </a:p>
          <a:p>
            <a:pPr marL="228600" indent="-228600">
              <a:buFontTx/>
              <a:buAutoNum type="arabicPeriod"/>
            </a:pPr>
            <a:r>
              <a:rPr lang="en-US" sz="800" err="1">
                <a:latin typeface="Calibri" panose="020F0502020204030204" pitchFamily="34" charset="0"/>
                <a:cs typeface="Calibri" panose="020F0502020204030204" pitchFamily="34" charset="0"/>
              </a:rPr>
              <a:t>Thygesen</a:t>
            </a:r>
            <a:r>
              <a:rPr lang="en-US" sz="800">
                <a:latin typeface="Calibri" panose="020F0502020204030204" pitchFamily="34" charset="0"/>
                <a:cs typeface="Calibri" panose="020F0502020204030204" pitchFamily="34" charset="0"/>
              </a:rPr>
              <a:t> K, et al. EHJ 2012;33(18):2252-2257</a:t>
            </a:r>
            <a:endParaRPr lang="en-US">
              <a:latin typeface="Georgia" panose="02040502050405020303" pitchFamily="18" charset="0"/>
            </a:endParaRPr>
          </a:p>
        </p:txBody>
      </p:sp>
      <p:sp>
        <p:nvSpPr>
          <p:cNvPr id="7" name="Date Placeholder 4">
            <a:extLst>
              <a:ext uri="{FF2B5EF4-FFF2-40B4-BE49-F238E27FC236}">
                <a16:creationId xmlns:a16="http://schemas.microsoft.com/office/drawing/2014/main" id="{7794EFA0-9947-9D72-FDEF-94040E6E5B9A}"/>
              </a:ext>
            </a:extLst>
          </p:cNvPr>
          <p:cNvSpPr txBox="1">
            <a:spLocks/>
          </p:cNvSpPr>
          <p:nvPr/>
        </p:nvSpPr>
        <p:spPr>
          <a:xfrm>
            <a:off x="7574173" y="4838823"/>
            <a:ext cx="1188720" cy="200055"/>
          </a:xfrm>
          <a:prstGeom prst="rect">
            <a:avLst/>
          </a:prstGeom>
        </p:spPr>
        <p:txBody>
          <a:bodyPr vert="horz" lIns="0" tIns="0" rIns="91440" bIns="45720" rtlCol="0">
            <a:spAutoFit/>
          </a:bodyPr>
          <a:lstStyle>
            <a:lvl1pPr marL="0" indent="0" algn="l" defTabSz="685800" rtl="0" eaLnBrk="1" latinLnBrk="0" hangingPunct="1">
              <a:lnSpc>
                <a:spcPct val="100000"/>
              </a:lnSpc>
              <a:spcBef>
                <a:spcPts val="450"/>
              </a:spcBef>
              <a:buFont typeface="Arial" panose="020B0604020202020204" pitchFamily="34" charset="0"/>
              <a:buNone/>
              <a:defRPr sz="1400" b="0" kern="1200" cap="all" spc="150" baseline="0">
                <a:solidFill>
                  <a:schemeClr val="tx2"/>
                </a:solidFill>
                <a:latin typeface="Calibri" panose="020F0502020204030204" pitchFamily="34" charset="0"/>
                <a:ea typeface="+mn-ea"/>
                <a:cs typeface="Calibri" panose="020F0502020204030204" pitchFamily="34" charset="0"/>
              </a:defRPr>
            </a:lvl1pPr>
            <a:lvl2pPr marL="0" indent="0" algn="l" defTabSz="685800" rtl="0" eaLnBrk="1" latinLnBrk="0" hangingPunct="1">
              <a:lnSpc>
                <a:spcPct val="100000"/>
              </a:lnSpc>
              <a:spcBef>
                <a:spcPts val="450"/>
              </a:spcBef>
              <a:buFont typeface="Arial" panose="020B0604020202020204" pitchFamily="34" charset="0"/>
              <a:buNone/>
              <a:defRPr sz="1600" kern="1200">
                <a:solidFill>
                  <a:schemeClr val="tx1"/>
                </a:solidFill>
                <a:latin typeface="+mn-lt"/>
                <a:ea typeface="+mn-ea"/>
                <a:cs typeface="+mn-cs"/>
              </a:defRPr>
            </a:lvl2pPr>
            <a:lvl3pPr marL="349250" indent="-177800" algn="l" defTabSz="685800" rtl="0" eaLnBrk="1" latinLnBrk="0" hangingPunct="1">
              <a:lnSpc>
                <a:spcPct val="100000"/>
              </a:lnSpc>
              <a:spcBef>
                <a:spcPts val="450"/>
              </a:spcBef>
              <a:buFont typeface="Arial" panose="020B0604020202020204" pitchFamily="34" charset="0"/>
              <a:buChar char="–"/>
              <a:tabLst/>
              <a:defRPr sz="1400" kern="1200">
                <a:solidFill>
                  <a:schemeClr val="tx1"/>
                </a:solidFill>
                <a:latin typeface="+mn-lt"/>
                <a:ea typeface="+mn-ea"/>
                <a:cs typeface="+mn-cs"/>
              </a:defRPr>
            </a:lvl3pPr>
            <a:lvl4pPr marL="470297" indent="-127397"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642938" indent="-128588"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fld id="{FBA602C5-A3CE-EE4B-8E72-2CA1CDB16543}" type="datetime4">
              <a:rPr lang="en-US" sz="1000" cap="none" spc="0" smtClean="0">
                <a:solidFill>
                  <a:srgbClr val="000000"/>
                </a:solidFill>
              </a:rPr>
              <a:pPr/>
              <a:t>August 14, 2023</a:t>
            </a:fld>
            <a:endParaRPr lang="en-US" sz="1000" spc="0">
              <a:solidFill>
                <a:srgbClr val="000000"/>
              </a:solidFill>
            </a:endParaRPr>
          </a:p>
        </p:txBody>
      </p:sp>
      <p:sp>
        <p:nvSpPr>
          <p:cNvPr id="8" name="Footer Placeholder 5">
            <a:extLst>
              <a:ext uri="{FF2B5EF4-FFF2-40B4-BE49-F238E27FC236}">
                <a16:creationId xmlns:a16="http://schemas.microsoft.com/office/drawing/2014/main" id="{48B5DA47-9EE7-EE33-F51F-305F661E5479}"/>
              </a:ext>
            </a:extLst>
          </p:cNvPr>
          <p:cNvSpPr txBox="1">
            <a:spLocks/>
          </p:cNvSpPr>
          <p:nvPr/>
        </p:nvSpPr>
        <p:spPr>
          <a:xfrm>
            <a:off x="3014471" y="4767263"/>
            <a:ext cx="4480560" cy="273844"/>
          </a:xfrm>
          <a:prstGeom prst="rect">
            <a:avLst/>
          </a:prstGeom>
        </p:spPr>
        <p:txBody>
          <a:bodyPr vert="horz" lIns="0" tIns="45720" rIns="0" bIns="45720" rtlCol="0" anchor="b" anchorCtr="0"/>
          <a:lstStyle>
            <a:defPPr>
              <a:defRPr lang="en-US"/>
            </a:defPPr>
            <a:lvl1pPr marL="0" algn="l" defTabSz="914400" rtl="0" eaLnBrk="1" latinLnBrk="0" hangingPunct="1">
              <a:defRPr sz="10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ADD-140731-USA-EN</a:t>
            </a:r>
            <a:r>
              <a:rPr lang="en-US" dirty="0">
                <a:solidFill>
                  <a:srgbClr val="000000"/>
                </a:solidFill>
              </a:rPr>
              <a:t>   |</a:t>
            </a:r>
          </a:p>
        </p:txBody>
      </p:sp>
      <p:sp>
        <p:nvSpPr>
          <p:cNvPr id="9" name="Slide Number Placeholder 4">
            <a:extLst>
              <a:ext uri="{FF2B5EF4-FFF2-40B4-BE49-F238E27FC236}">
                <a16:creationId xmlns:a16="http://schemas.microsoft.com/office/drawing/2014/main" id="{5C2736A1-3130-A810-B0DF-BDD2577ACEE7}"/>
              </a:ext>
            </a:extLst>
          </p:cNvPr>
          <p:cNvSpPr>
            <a:spLocks noGrp="1"/>
          </p:cNvSpPr>
          <p:nvPr>
            <p:ph type="sldNum" sz="quarter" idx="13"/>
          </p:nvPr>
        </p:nvSpPr>
        <p:spPr>
          <a:xfrm>
            <a:off x="8606290" y="4757431"/>
            <a:ext cx="292608" cy="273844"/>
          </a:xfrm>
        </p:spPr>
        <p:txBody>
          <a:bodyPr/>
          <a:lstStyle/>
          <a:p>
            <a:fld id="{A2885E78-1F86-4A3D-9EE1-B0103B1CEF15}" type="slidenum">
              <a:rPr lang="en-US" b="0" smtClean="0">
                <a:solidFill>
                  <a:srgbClr val="000000"/>
                </a:solidFill>
              </a:rPr>
              <a:pPr/>
              <a:t>13</a:t>
            </a:fld>
            <a:endParaRPr lang="en-US" b="0">
              <a:solidFill>
                <a:srgbClr val="000000"/>
              </a:solidFill>
            </a:endParaRPr>
          </a:p>
        </p:txBody>
      </p:sp>
    </p:spTree>
    <p:extLst>
      <p:ext uri="{BB962C8B-B14F-4D97-AF65-F5344CB8AC3E}">
        <p14:creationId xmlns:p14="http://schemas.microsoft.com/office/powerpoint/2010/main" val="753772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68130" y="424035"/>
            <a:ext cx="8138160" cy="357188"/>
          </a:xfrm>
        </p:spPr>
        <p:txBody>
          <a:bodyPr/>
          <a:lstStyle/>
          <a:p>
            <a:pPr lvl="0" defTabSz="914355">
              <a:lnSpc>
                <a:spcPct val="80000"/>
              </a:lnSpc>
              <a:defRPr/>
            </a:pPr>
            <a:r>
              <a:rPr lang="en-US" dirty="0">
                <a:solidFill>
                  <a:srgbClr val="009CDE"/>
                </a:solidFill>
                <a:latin typeface="Georgia" panose="02040502050405020303" pitchFamily="18" charset="0"/>
              </a:rPr>
              <a:t>Limitat</a:t>
            </a:r>
            <a:r>
              <a:rPr lang="en-US" dirty="0"/>
              <a:t>ions </a:t>
            </a:r>
            <a:r>
              <a:rPr lang="en-US" dirty="0">
                <a:solidFill>
                  <a:srgbClr val="009CDE"/>
                </a:solidFill>
                <a:latin typeface="Georgia" panose="02040502050405020303" pitchFamily="18" charset="0"/>
              </a:rPr>
              <a:t>of contemporary troponin assays </a:t>
            </a:r>
          </a:p>
        </p:txBody>
      </p:sp>
      <p:sp>
        <p:nvSpPr>
          <p:cNvPr id="3" name="Content Placeholder 2"/>
          <p:cNvSpPr>
            <a:spLocks noGrp="1"/>
          </p:cNvSpPr>
          <p:nvPr>
            <p:ph idx="1"/>
          </p:nvPr>
        </p:nvSpPr>
        <p:spPr/>
        <p:txBody>
          <a:bodyPr/>
          <a:lstStyle/>
          <a:p>
            <a:r>
              <a:rPr lang="en-US" dirty="0">
                <a:solidFill>
                  <a:srgbClr val="029CDE"/>
                </a:solidFill>
              </a:rPr>
              <a:t>CONTEMPORARY (NON HS) TROPONIN I AND T ASSAYS</a:t>
            </a:r>
          </a:p>
          <a:p>
            <a:pPr marL="285750" indent="-285750">
              <a:buFont typeface="Arial" panose="020B0604020202020204" pitchFamily="34" charset="0"/>
              <a:buChar char="•"/>
            </a:pPr>
            <a:r>
              <a:rPr lang="en-US" sz="1400" b="0" dirty="0">
                <a:solidFill>
                  <a:schemeClr val="tx1"/>
                </a:solidFill>
                <a:latin typeface="+mn-lt"/>
              </a:rPr>
              <a:t>Cannot reliably report levels well below the 99th %</a:t>
            </a:r>
            <a:r>
              <a:rPr lang="en-US" sz="1400" b="0" dirty="0" err="1">
                <a:solidFill>
                  <a:schemeClr val="tx1"/>
                </a:solidFill>
                <a:latin typeface="+mn-lt"/>
              </a:rPr>
              <a:t>ile</a:t>
            </a:r>
            <a:r>
              <a:rPr lang="en-US" sz="1400" b="0" dirty="0">
                <a:solidFill>
                  <a:schemeClr val="tx1"/>
                </a:solidFill>
                <a:latin typeface="+mn-lt"/>
              </a:rPr>
              <a:t> </a:t>
            </a:r>
          </a:p>
          <a:p>
            <a:pPr marL="285750" indent="-285750">
              <a:buFont typeface="Arial" panose="020B0604020202020204" pitchFamily="34" charset="0"/>
              <a:buChar char="•"/>
            </a:pPr>
            <a:r>
              <a:rPr lang="en-US" sz="1400" dirty="0">
                <a:solidFill>
                  <a:schemeClr val="tx1"/>
                </a:solidFill>
                <a:latin typeface="+mn-lt"/>
              </a:rPr>
              <a:t>Result may appear similar whether true levels of troponin were very low or rising rapidly </a:t>
            </a:r>
            <a:endParaRPr lang="en-US" sz="1400" baseline="30000" dirty="0">
              <a:solidFill>
                <a:schemeClr val="tx1"/>
              </a:solidFill>
              <a:latin typeface="+mn-lt"/>
            </a:endParaRPr>
          </a:p>
          <a:p>
            <a:pPr marL="285750" indent="-285750">
              <a:buFont typeface="Arial" panose="020B0604020202020204" pitchFamily="34" charset="0"/>
              <a:buChar char="•"/>
            </a:pPr>
            <a:r>
              <a:rPr lang="en-US" sz="1400" b="0" dirty="0">
                <a:solidFill>
                  <a:schemeClr val="tx1"/>
                </a:solidFill>
                <a:latin typeface="+mn-lt"/>
              </a:rPr>
              <a:t>For example, where presentation = 0 </a:t>
            </a:r>
            <a:r>
              <a:rPr lang="en-US" sz="1400" b="0" dirty="0" err="1">
                <a:solidFill>
                  <a:schemeClr val="tx1"/>
                </a:solidFill>
                <a:latin typeface="+mn-lt"/>
              </a:rPr>
              <a:t>hrs</a:t>
            </a:r>
            <a:r>
              <a:rPr lang="en-US" sz="1400" b="0" dirty="0">
                <a:solidFill>
                  <a:schemeClr val="tx1"/>
                </a:solidFill>
                <a:latin typeface="+mn-lt"/>
              </a:rPr>
              <a:t> </a:t>
            </a:r>
          </a:p>
          <a:p>
            <a:r>
              <a:rPr lang="en-US" sz="1400" b="0" dirty="0">
                <a:solidFill>
                  <a:schemeClr val="tx1"/>
                </a:solidFill>
                <a:latin typeface="+mn-lt"/>
              </a:rPr>
              <a:t>	“&lt;28 ng/L” and 3 </a:t>
            </a:r>
            <a:r>
              <a:rPr lang="en-US" sz="1400" b="0" dirty="0" err="1">
                <a:solidFill>
                  <a:schemeClr val="tx1"/>
                </a:solidFill>
                <a:latin typeface="+mn-lt"/>
              </a:rPr>
              <a:t>hrs</a:t>
            </a:r>
            <a:r>
              <a:rPr lang="en-US" sz="1400" b="0" dirty="0">
                <a:solidFill>
                  <a:schemeClr val="tx1"/>
                </a:solidFill>
                <a:latin typeface="+mn-lt"/>
              </a:rPr>
              <a:t> later “&lt;28 ng/L” could represent true values such as </a:t>
            </a:r>
          </a:p>
          <a:p>
            <a:r>
              <a:rPr lang="en-US" sz="1400" b="0" dirty="0">
                <a:solidFill>
                  <a:schemeClr val="tx1"/>
                </a:solidFill>
                <a:latin typeface="+mn-lt"/>
              </a:rPr>
              <a:t>	0 </a:t>
            </a:r>
            <a:r>
              <a:rPr lang="en-US" sz="1400" b="0" dirty="0" err="1">
                <a:solidFill>
                  <a:schemeClr val="tx1"/>
                </a:solidFill>
                <a:latin typeface="+mn-lt"/>
              </a:rPr>
              <a:t>hrs</a:t>
            </a:r>
            <a:r>
              <a:rPr lang="en-US" sz="1400" b="0" dirty="0">
                <a:solidFill>
                  <a:schemeClr val="tx1"/>
                </a:solidFill>
                <a:latin typeface="+mn-lt"/>
              </a:rPr>
              <a:t> 5ng/L, 3 </a:t>
            </a:r>
            <a:r>
              <a:rPr lang="en-US" sz="1400" b="0" dirty="0" err="1">
                <a:solidFill>
                  <a:schemeClr val="tx1"/>
                </a:solidFill>
                <a:latin typeface="+mn-lt"/>
              </a:rPr>
              <a:t>hrs</a:t>
            </a:r>
            <a:r>
              <a:rPr lang="en-US" sz="1400" b="0" dirty="0">
                <a:solidFill>
                  <a:schemeClr val="tx1"/>
                </a:solidFill>
                <a:latin typeface="+mn-lt"/>
              </a:rPr>
              <a:t> 6 ng/L or</a:t>
            </a:r>
          </a:p>
          <a:p>
            <a:r>
              <a:rPr lang="en-US" sz="1400" b="0" dirty="0">
                <a:solidFill>
                  <a:schemeClr val="tx1"/>
                </a:solidFill>
                <a:latin typeface="+mn-lt"/>
              </a:rPr>
              <a:t>	0 </a:t>
            </a:r>
            <a:r>
              <a:rPr lang="en-US" sz="1400" b="0" dirty="0" err="1">
                <a:solidFill>
                  <a:schemeClr val="tx1"/>
                </a:solidFill>
                <a:latin typeface="+mn-lt"/>
              </a:rPr>
              <a:t>hrs</a:t>
            </a:r>
            <a:r>
              <a:rPr lang="en-US" sz="1400" b="0" dirty="0">
                <a:solidFill>
                  <a:schemeClr val="tx1"/>
                </a:solidFill>
                <a:latin typeface="+mn-lt"/>
              </a:rPr>
              <a:t> 5ng/L, 3 </a:t>
            </a:r>
            <a:r>
              <a:rPr lang="en-US" sz="1400" b="0" dirty="0" err="1">
                <a:solidFill>
                  <a:schemeClr val="tx1"/>
                </a:solidFill>
                <a:latin typeface="+mn-lt"/>
              </a:rPr>
              <a:t>hrs</a:t>
            </a:r>
            <a:r>
              <a:rPr lang="en-US" sz="1400" b="0" dirty="0">
                <a:solidFill>
                  <a:schemeClr val="tx1"/>
                </a:solidFill>
                <a:latin typeface="+mn-lt"/>
              </a:rPr>
              <a:t> 16 ng/L</a:t>
            </a:r>
          </a:p>
          <a:p>
            <a:pPr marL="285750" indent="-285750">
              <a:buFont typeface="Arial" panose="020B0604020202020204" pitchFamily="34" charset="0"/>
              <a:buChar char="•"/>
            </a:pPr>
            <a:r>
              <a:rPr lang="en-US" sz="1400" b="0" dirty="0">
                <a:solidFill>
                  <a:schemeClr val="tx1"/>
                </a:solidFill>
                <a:latin typeface="+mn-lt"/>
              </a:rPr>
              <a:t>Clinicians are aware of limitations of current paradigms and may keep patients for observation and testing for extended periods of time, leading to increased length of stay and cost</a:t>
            </a:r>
            <a:r>
              <a:rPr lang="en-US" sz="1400" b="0" baseline="30000" dirty="0">
                <a:solidFill>
                  <a:schemeClr val="tx1"/>
                </a:solidFill>
                <a:latin typeface="+mn-lt"/>
              </a:rPr>
              <a:t>1</a:t>
            </a:r>
          </a:p>
          <a:p>
            <a:pPr marL="285750" indent="-285750">
              <a:buFont typeface="Arial" panose="020B0604020202020204" pitchFamily="34" charset="0"/>
              <a:buChar char="•"/>
            </a:pPr>
            <a:endParaRPr lang="en-US" sz="1600" b="0" dirty="0">
              <a:solidFill>
                <a:srgbClr val="029CDE"/>
              </a:solidFill>
            </a:endParaRPr>
          </a:p>
          <a:p>
            <a:pPr>
              <a:spcBef>
                <a:spcPts val="0"/>
              </a:spcBef>
            </a:pPr>
            <a:r>
              <a:rPr lang="en-US" sz="1600" dirty="0">
                <a:solidFill>
                  <a:srgbClr val="029CDE"/>
                </a:solidFill>
              </a:rPr>
              <a:t>ABBOTT Alinity HIGH SENSITIVITY TROPONIN I ASSAY CAN REPORT LEVELS OF CTNI AS LOW AS 2.7 NG/L (LOQ)</a:t>
            </a:r>
          </a:p>
          <a:p>
            <a:pPr lvl="0" algn="r" defTabSz="914400">
              <a:spcBef>
                <a:spcPts val="0"/>
              </a:spcBef>
            </a:pPr>
            <a:endParaRPr lang="en-US" sz="900" b="0" dirty="0">
              <a:solidFill>
                <a:srgbClr val="000000"/>
              </a:solidFill>
              <a:latin typeface="Calibri"/>
            </a:endParaRPr>
          </a:p>
        </p:txBody>
      </p:sp>
      <p:sp>
        <p:nvSpPr>
          <p:cNvPr id="9" name="TextBox 8">
            <a:extLst>
              <a:ext uri="{FF2B5EF4-FFF2-40B4-BE49-F238E27FC236}">
                <a16:creationId xmlns:a16="http://schemas.microsoft.com/office/drawing/2014/main" id="{BBC555F8-4F79-4DC9-9596-5A1D991AC5D3}"/>
              </a:ext>
            </a:extLst>
          </p:cNvPr>
          <p:cNvSpPr txBox="1"/>
          <p:nvPr/>
        </p:nvSpPr>
        <p:spPr>
          <a:xfrm>
            <a:off x="407193" y="4534853"/>
            <a:ext cx="3693319" cy="338554"/>
          </a:xfrm>
          <a:prstGeom prst="rect">
            <a:avLst/>
          </a:prstGeom>
          <a:noFill/>
        </p:spPr>
        <p:txBody>
          <a:bodyPr wrap="square" rtlCol="0">
            <a:spAutoFit/>
          </a:bodyPr>
          <a:lstStyle/>
          <a:p>
            <a:pPr marL="228600" indent="-228600">
              <a:buFont typeface="+mj-lt"/>
              <a:buAutoNum type="arabicPeriod"/>
            </a:pPr>
            <a:r>
              <a:rPr lang="en-US" sz="800" dirty="0" err="1">
                <a:latin typeface="Calibri" panose="020F0502020204030204" pitchFamily="34" charset="0"/>
                <a:cs typeface="Calibri" panose="020F0502020204030204" pitchFamily="34" charset="0"/>
              </a:rPr>
              <a:t>Thygesen</a:t>
            </a:r>
            <a:r>
              <a:rPr lang="en-US" sz="800" dirty="0">
                <a:latin typeface="Calibri" panose="020F0502020204030204" pitchFamily="34" charset="0"/>
                <a:cs typeface="Calibri" panose="020F0502020204030204" pitchFamily="34" charset="0"/>
              </a:rPr>
              <a:t> et al, JACC 2018 Fourth Universal Definition of Myocardial Infarction</a:t>
            </a:r>
          </a:p>
          <a:p>
            <a:r>
              <a:rPr lang="en-US" sz="800" dirty="0">
                <a:latin typeface="Calibri" panose="020F0502020204030204" pitchFamily="34" charset="0"/>
                <a:ea typeface="ＭＳ Ｐゴシック" charset="-128"/>
                <a:cs typeface="Calibri" panose="020F0502020204030204" pitchFamily="34" charset="0"/>
              </a:rPr>
              <a:t>Alinity i STAT High Sensitivity Troponin-I Package Insert: H14937R02</a:t>
            </a:r>
            <a:endParaRPr lang="en-US" dirty="0">
              <a:latin typeface="Georgia" panose="02040502050405020303" pitchFamily="18" charset="0"/>
            </a:endParaRPr>
          </a:p>
        </p:txBody>
      </p:sp>
      <p:sp>
        <p:nvSpPr>
          <p:cNvPr id="7" name="Date Placeholder 4">
            <a:extLst>
              <a:ext uri="{FF2B5EF4-FFF2-40B4-BE49-F238E27FC236}">
                <a16:creationId xmlns:a16="http://schemas.microsoft.com/office/drawing/2014/main" id="{48367D07-E16A-3F9A-DFBA-D43026958206}"/>
              </a:ext>
            </a:extLst>
          </p:cNvPr>
          <p:cNvSpPr txBox="1">
            <a:spLocks/>
          </p:cNvSpPr>
          <p:nvPr/>
        </p:nvSpPr>
        <p:spPr>
          <a:xfrm>
            <a:off x="7574173" y="4838823"/>
            <a:ext cx="1188720" cy="200055"/>
          </a:xfrm>
          <a:prstGeom prst="rect">
            <a:avLst/>
          </a:prstGeom>
        </p:spPr>
        <p:txBody>
          <a:bodyPr vert="horz" lIns="0" tIns="0" rIns="91440" bIns="45720" rtlCol="0">
            <a:spAutoFit/>
          </a:bodyPr>
          <a:lstStyle>
            <a:lvl1pPr marL="0" indent="0" algn="l" defTabSz="685800" rtl="0" eaLnBrk="1" latinLnBrk="0" hangingPunct="1">
              <a:lnSpc>
                <a:spcPct val="100000"/>
              </a:lnSpc>
              <a:spcBef>
                <a:spcPts val="450"/>
              </a:spcBef>
              <a:buFont typeface="Arial" panose="020B0604020202020204" pitchFamily="34" charset="0"/>
              <a:buNone/>
              <a:defRPr sz="1400" b="0" kern="1200" cap="all" spc="150" baseline="0">
                <a:solidFill>
                  <a:schemeClr val="tx2"/>
                </a:solidFill>
                <a:latin typeface="Calibri" panose="020F0502020204030204" pitchFamily="34" charset="0"/>
                <a:ea typeface="+mn-ea"/>
                <a:cs typeface="Calibri" panose="020F0502020204030204" pitchFamily="34" charset="0"/>
              </a:defRPr>
            </a:lvl1pPr>
            <a:lvl2pPr marL="0" indent="0" algn="l" defTabSz="685800" rtl="0" eaLnBrk="1" latinLnBrk="0" hangingPunct="1">
              <a:lnSpc>
                <a:spcPct val="100000"/>
              </a:lnSpc>
              <a:spcBef>
                <a:spcPts val="450"/>
              </a:spcBef>
              <a:buFont typeface="Arial" panose="020B0604020202020204" pitchFamily="34" charset="0"/>
              <a:buNone/>
              <a:defRPr sz="1600" kern="1200">
                <a:solidFill>
                  <a:schemeClr val="tx1"/>
                </a:solidFill>
                <a:latin typeface="+mn-lt"/>
                <a:ea typeface="+mn-ea"/>
                <a:cs typeface="+mn-cs"/>
              </a:defRPr>
            </a:lvl2pPr>
            <a:lvl3pPr marL="349250" indent="-177800" algn="l" defTabSz="685800" rtl="0" eaLnBrk="1" latinLnBrk="0" hangingPunct="1">
              <a:lnSpc>
                <a:spcPct val="100000"/>
              </a:lnSpc>
              <a:spcBef>
                <a:spcPts val="450"/>
              </a:spcBef>
              <a:buFont typeface="Arial" panose="020B0604020202020204" pitchFamily="34" charset="0"/>
              <a:buChar char="–"/>
              <a:tabLst/>
              <a:defRPr sz="1400" kern="1200">
                <a:solidFill>
                  <a:schemeClr val="tx1"/>
                </a:solidFill>
                <a:latin typeface="+mn-lt"/>
                <a:ea typeface="+mn-ea"/>
                <a:cs typeface="+mn-cs"/>
              </a:defRPr>
            </a:lvl3pPr>
            <a:lvl4pPr marL="470297" indent="-127397"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642938" indent="-128588"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fld id="{FBA602C5-A3CE-EE4B-8E72-2CA1CDB16543}" type="datetime4">
              <a:rPr lang="en-US" sz="1000" cap="none" spc="0" smtClean="0">
                <a:solidFill>
                  <a:srgbClr val="000000"/>
                </a:solidFill>
              </a:rPr>
              <a:pPr/>
              <a:t>August 14, 2023</a:t>
            </a:fld>
            <a:endParaRPr lang="en-US" sz="1000" spc="0">
              <a:solidFill>
                <a:srgbClr val="000000"/>
              </a:solidFill>
            </a:endParaRPr>
          </a:p>
        </p:txBody>
      </p:sp>
      <p:sp>
        <p:nvSpPr>
          <p:cNvPr id="8" name="Footer Placeholder 5">
            <a:extLst>
              <a:ext uri="{FF2B5EF4-FFF2-40B4-BE49-F238E27FC236}">
                <a16:creationId xmlns:a16="http://schemas.microsoft.com/office/drawing/2014/main" id="{8694C55E-830B-BE82-EDEA-4075D9EA9A0A}"/>
              </a:ext>
            </a:extLst>
          </p:cNvPr>
          <p:cNvSpPr txBox="1">
            <a:spLocks/>
          </p:cNvSpPr>
          <p:nvPr/>
        </p:nvSpPr>
        <p:spPr>
          <a:xfrm>
            <a:off x="3014471" y="4767263"/>
            <a:ext cx="4480560" cy="273844"/>
          </a:xfrm>
          <a:prstGeom prst="rect">
            <a:avLst/>
          </a:prstGeom>
        </p:spPr>
        <p:txBody>
          <a:bodyPr vert="horz" lIns="0" tIns="45720" rIns="0" bIns="45720" rtlCol="0" anchor="b" anchorCtr="0"/>
          <a:lstStyle>
            <a:defPPr>
              <a:defRPr lang="en-US"/>
            </a:defPPr>
            <a:lvl1pPr marL="0" algn="l" defTabSz="914400" rtl="0" eaLnBrk="1" latinLnBrk="0" hangingPunct="1">
              <a:defRPr sz="10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ADD-140731-USA-EN</a:t>
            </a:r>
            <a:r>
              <a:rPr lang="en-US" dirty="0">
                <a:solidFill>
                  <a:srgbClr val="000000"/>
                </a:solidFill>
              </a:rPr>
              <a:t>   |</a:t>
            </a:r>
          </a:p>
        </p:txBody>
      </p:sp>
      <p:sp>
        <p:nvSpPr>
          <p:cNvPr id="10" name="Slide Number Placeholder 4">
            <a:extLst>
              <a:ext uri="{FF2B5EF4-FFF2-40B4-BE49-F238E27FC236}">
                <a16:creationId xmlns:a16="http://schemas.microsoft.com/office/drawing/2014/main" id="{4EC4E2A0-0203-2D60-9218-1EBBBA83491C}"/>
              </a:ext>
            </a:extLst>
          </p:cNvPr>
          <p:cNvSpPr>
            <a:spLocks noGrp="1"/>
          </p:cNvSpPr>
          <p:nvPr>
            <p:ph type="sldNum" sz="quarter" idx="13"/>
          </p:nvPr>
        </p:nvSpPr>
        <p:spPr>
          <a:xfrm>
            <a:off x="8606290" y="4757431"/>
            <a:ext cx="292608" cy="273844"/>
          </a:xfrm>
        </p:spPr>
        <p:txBody>
          <a:bodyPr/>
          <a:lstStyle/>
          <a:p>
            <a:fld id="{A2885E78-1F86-4A3D-9EE1-B0103B1CEF15}" type="slidenum">
              <a:rPr lang="en-US" b="0" smtClean="0">
                <a:solidFill>
                  <a:srgbClr val="000000"/>
                </a:solidFill>
              </a:rPr>
              <a:pPr/>
              <a:t>14</a:t>
            </a:fld>
            <a:endParaRPr lang="en-US" b="0">
              <a:solidFill>
                <a:srgbClr val="000000"/>
              </a:solidFill>
            </a:endParaRPr>
          </a:p>
        </p:txBody>
      </p:sp>
    </p:spTree>
    <p:extLst>
      <p:ext uri="{BB962C8B-B14F-4D97-AF65-F5344CB8AC3E}">
        <p14:creationId xmlns:p14="http://schemas.microsoft.com/office/powerpoint/2010/main" val="310490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68130" y="651167"/>
            <a:ext cx="8138160" cy="357188"/>
          </a:xfrm>
        </p:spPr>
        <p:txBody>
          <a:bodyPr/>
          <a:lstStyle/>
          <a:p>
            <a:pPr marL="0" marR="0" lvl="0" indent="0" algn="l" defTabSz="685800" rtl="0" eaLnBrk="1" fontAlgn="auto" latinLnBrk="0" hangingPunct="1">
              <a:lnSpc>
                <a:spcPct val="80000"/>
              </a:lnSpc>
              <a:spcBef>
                <a:spcPct val="0"/>
              </a:spcBef>
              <a:spcAft>
                <a:spcPts val="0"/>
              </a:spcAft>
              <a:buClrTx/>
              <a:buSzTx/>
              <a:buFontTx/>
              <a:buNone/>
              <a:tabLst/>
              <a:defRPr/>
            </a:pPr>
            <a:r>
              <a:rPr kumimoji="0" lang="en-US" sz="2600" b="0" i="0" u="none" strike="noStrike" kern="1200" cap="none" spc="0" normalizeH="0" baseline="0" noProof="0" dirty="0">
                <a:ln>
                  <a:noFill/>
                </a:ln>
                <a:effectLst/>
                <a:uLnTx/>
                <a:uFillTx/>
                <a:latin typeface="Georgia"/>
                <a:ea typeface="+mj-ea"/>
                <a:cs typeface="+mj-cs"/>
              </a:rPr>
              <a:t>Contemporary troponin</a:t>
            </a:r>
            <a:r>
              <a:rPr kumimoji="0" lang="en-US" sz="2600" b="0" i="0" u="none" strike="noStrike" kern="1200" cap="none" spc="0" normalizeH="0" baseline="30000" noProof="0" dirty="0">
                <a:ln>
                  <a:noFill/>
                </a:ln>
                <a:effectLst/>
                <a:uLnTx/>
                <a:uFillTx/>
                <a:latin typeface="Georgia"/>
                <a:ea typeface="+mj-ea"/>
                <a:cs typeface="+mj-cs"/>
              </a:rPr>
              <a:t>1,</a:t>
            </a:r>
            <a:r>
              <a:rPr lang="en-US" b="0" baseline="30000" dirty="0">
                <a:latin typeface="Georgia"/>
              </a:rPr>
              <a:t>2,3,4</a:t>
            </a:r>
            <a:endParaRPr kumimoji="0" lang="en-US" b="0" i="0" u="none" strike="noStrike" kern="1200" cap="none" spc="0" normalizeH="0" baseline="30000" noProof="0" dirty="0">
              <a:ln>
                <a:noFill/>
              </a:ln>
              <a:effectLst/>
              <a:uLnTx/>
              <a:uFillTx/>
              <a:latin typeface="Georgia"/>
              <a:ea typeface="+mj-ea"/>
              <a:cs typeface="+mj-cs"/>
            </a:endParaRPr>
          </a:p>
        </p:txBody>
      </p:sp>
      <p:sp>
        <p:nvSpPr>
          <p:cNvPr id="18" name="Footer Placeholder 4">
            <a:extLst>
              <a:ext uri="{FF2B5EF4-FFF2-40B4-BE49-F238E27FC236}">
                <a16:creationId xmlns:a16="http://schemas.microsoft.com/office/drawing/2014/main" id="{08D4F47F-A2C8-4C37-9C56-37E070D699B3}"/>
              </a:ext>
            </a:extLst>
          </p:cNvPr>
          <p:cNvSpPr txBox="1">
            <a:spLocks/>
          </p:cNvSpPr>
          <p:nvPr/>
        </p:nvSpPr>
        <p:spPr>
          <a:xfrm>
            <a:off x="388382" y="4180200"/>
            <a:ext cx="4965639" cy="759711"/>
          </a:xfrm>
          <a:prstGeom prst="rect">
            <a:avLst/>
          </a:prstGeom>
        </p:spPr>
        <p:txBody>
          <a:bodyPr/>
          <a:lstStyle>
            <a:defPPr>
              <a:defRPr lang="en-US"/>
            </a:defPPr>
            <a:lvl1pPr marL="0" algn="l"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800" dirty="0">
                <a:solidFill>
                  <a:schemeClr val="tx1"/>
                </a:solidFill>
                <a:latin typeface="Calibri" panose="020F0502020204030204" pitchFamily="34" charset="0"/>
                <a:cs typeface="Calibri" panose="020F0502020204030204" pitchFamily="34" charset="0"/>
              </a:rPr>
              <a:t>1. Apple, F.S., et al. Clin Chem, 2012; 58(1) :54–61                               </a:t>
            </a:r>
          </a:p>
          <a:p>
            <a:pPr lvl="0"/>
            <a:r>
              <a:rPr lang="en-US" dirty="0">
                <a:solidFill>
                  <a:schemeClr val="tx1"/>
                </a:solidFill>
                <a:latin typeface="Calibri" panose="020F0502020204030204" pitchFamily="34" charset="0"/>
                <a:cs typeface="Calibri" panose="020F0502020204030204" pitchFamily="34" charset="0"/>
              </a:rPr>
              <a:t>2</a:t>
            </a:r>
            <a:r>
              <a:rPr lang="en-US" sz="800" dirty="0">
                <a:solidFill>
                  <a:schemeClr val="tx1"/>
                </a:solidFill>
                <a:latin typeface="Calibri" panose="020F0502020204030204" pitchFamily="34" charset="0"/>
                <a:cs typeface="Calibri" panose="020F0502020204030204" pitchFamily="34" charset="0"/>
              </a:rPr>
              <a:t>. </a:t>
            </a:r>
            <a:r>
              <a:rPr lang="en-US" sz="800" dirty="0" err="1">
                <a:solidFill>
                  <a:schemeClr val="tx1"/>
                </a:solidFill>
                <a:latin typeface="Calibri" panose="020F0502020204030204" pitchFamily="34" charset="0"/>
                <a:cs typeface="Calibri" panose="020F0502020204030204" pitchFamily="34" charset="0"/>
              </a:rPr>
              <a:t>deFilippi</a:t>
            </a:r>
            <a:r>
              <a:rPr lang="en-US" sz="800" dirty="0">
                <a:solidFill>
                  <a:schemeClr val="tx1"/>
                </a:solidFill>
                <a:latin typeface="Calibri" panose="020F0502020204030204" pitchFamily="34" charset="0"/>
                <a:cs typeface="Calibri" panose="020F0502020204030204" pitchFamily="34" charset="0"/>
              </a:rPr>
              <a:t>, C., et al. JAMA, 2010; 304(22): 2494-2502                     </a:t>
            </a:r>
          </a:p>
          <a:p>
            <a:pPr lvl="0"/>
            <a:r>
              <a:rPr lang="en-US" dirty="0">
                <a:solidFill>
                  <a:schemeClr val="tx1"/>
                </a:solidFill>
                <a:latin typeface="Calibri" panose="020F0502020204030204" pitchFamily="34" charset="0"/>
                <a:cs typeface="Calibri" panose="020F0502020204030204" pitchFamily="34" charset="0"/>
              </a:rPr>
              <a:t>3</a:t>
            </a:r>
            <a:r>
              <a:rPr lang="en-US" sz="800" dirty="0">
                <a:solidFill>
                  <a:schemeClr val="tx1"/>
                </a:solidFill>
                <a:latin typeface="Calibri" panose="020F0502020204030204" pitchFamily="34" charset="0"/>
                <a:cs typeface="Calibri" panose="020F0502020204030204" pitchFamily="34" charset="0"/>
              </a:rPr>
              <a:t>. Saunders, J. et al. Circulation, 2011; 123: 1367-1376                          </a:t>
            </a:r>
          </a:p>
          <a:p>
            <a:pPr lvl="0"/>
            <a:r>
              <a:rPr lang="en-US" dirty="0">
                <a:solidFill>
                  <a:schemeClr val="tx1"/>
                </a:solidFill>
                <a:latin typeface="Calibri" panose="020F0502020204030204" pitchFamily="34" charset="0"/>
                <a:cs typeface="Calibri" panose="020F0502020204030204" pitchFamily="34" charset="0"/>
              </a:rPr>
              <a:t>4</a:t>
            </a:r>
            <a:r>
              <a:rPr lang="en-US" sz="800" dirty="0">
                <a:solidFill>
                  <a:schemeClr val="tx1"/>
                </a:solidFill>
                <a:latin typeface="Calibri" panose="020F0502020204030204" pitchFamily="34" charset="0"/>
                <a:cs typeface="Calibri" panose="020F0502020204030204" pitchFamily="34" charset="0"/>
              </a:rPr>
              <a:t>. Atherton, JJ., et al. JACC Cardiovasc Imaging, 2010; 3: 421-428</a:t>
            </a:r>
          </a:p>
        </p:txBody>
      </p:sp>
      <p:sp>
        <p:nvSpPr>
          <p:cNvPr id="4" name="Slide Number Placeholder 12">
            <a:extLst>
              <a:ext uri="{FF2B5EF4-FFF2-40B4-BE49-F238E27FC236}">
                <a16:creationId xmlns:a16="http://schemas.microsoft.com/office/drawing/2014/main" id="{79CCB5C7-C52E-F175-3D24-4AAF96381577}"/>
              </a:ext>
            </a:extLst>
          </p:cNvPr>
          <p:cNvSpPr>
            <a:spLocks noGrp="1"/>
          </p:cNvSpPr>
          <p:nvPr>
            <p:ph type="sldNum" sz="quarter" idx="13"/>
          </p:nvPr>
        </p:nvSpPr>
        <p:spPr>
          <a:xfrm>
            <a:off x="8458006" y="4767263"/>
            <a:ext cx="292608" cy="273844"/>
          </a:xfrm>
        </p:spPr>
        <p:txBody>
          <a:bodyPr/>
          <a:lstStyle/>
          <a:p>
            <a:fld id="{A2885E78-1F86-4A3D-9EE1-B0103B1CEF15}" type="slidenum">
              <a:rPr lang="en-US" smtClean="0">
                <a:solidFill>
                  <a:srgbClr val="000000"/>
                </a:solidFill>
              </a:rPr>
              <a:pPr/>
              <a:t>15</a:t>
            </a:fld>
            <a:endParaRPr lang="en-US" dirty="0">
              <a:solidFill>
                <a:srgbClr val="000000"/>
              </a:solidFill>
            </a:endParaRPr>
          </a:p>
        </p:txBody>
      </p:sp>
      <p:sp>
        <p:nvSpPr>
          <p:cNvPr id="6" name="Date Placeholder 6">
            <a:extLst>
              <a:ext uri="{FF2B5EF4-FFF2-40B4-BE49-F238E27FC236}">
                <a16:creationId xmlns:a16="http://schemas.microsoft.com/office/drawing/2014/main" id="{C6D9113E-CF1F-1350-3C59-C8E0386ED002}"/>
              </a:ext>
            </a:extLst>
          </p:cNvPr>
          <p:cNvSpPr>
            <a:spLocks noGrp="1"/>
          </p:cNvSpPr>
          <p:nvPr>
            <p:ph type="dt" sz="half" idx="11"/>
          </p:nvPr>
        </p:nvSpPr>
        <p:spPr>
          <a:xfrm>
            <a:off x="7425889" y="4767263"/>
            <a:ext cx="1188720" cy="273844"/>
          </a:xfrm>
        </p:spPr>
        <p:txBody>
          <a:bodyPr/>
          <a:lstStyle/>
          <a:p>
            <a:fld id="{A2D5B365-1C40-C24D-A365-3F92D220FA23}" type="datetime4">
              <a:rPr lang="en-US" smtClean="0">
                <a:solidFill>
                  <a:srgbClr val="000000"/>
                </a:solidFill>
              </a:rPr>
              <a:t>August 14, 2023</a:t>
            </a:fld>
            <a:endParaRPr lang="en-US" dirty="0">
              <a:solidFill>
                <a:srgbClr val="000000"/>
              </a:solidFill>
            </a:endParaRPr>
          </a:p>
        </p:txBody>
      </p:sp>
      <p:sp>
        <p:nvSpPr>
          <p:cNvPr id="7" name="Footer Placeholder 9">
            <a:extLst>
              <a:ext uri="{FF2B5EF4-FFF2-40B4-BE49-F238E27FC236}">
                <a16:creationId xmlns:a16="http://schemas.microsoft.com/office/drawing/2014/main" id="{3992BCAF-07D6-9BCB-9E46-E6FD8A8ABD99}"/>
              </a:ext>
            </a:extLst>
          </p:cNvPr>
          <p:cNvSpPr>
            <a:spLocks noGrp="1"/>
          </p:cNvSpPr>
          <p:nvPr>
            <p:ph type="ftr" sz="quarter" idx="12"/>
          </p:nvPr>
        </p:nvSpPr>
        <p:spPr>
          <a:xfrm>
            <a:off x="5691787" y="4767263"/>
            <a:ext cx="1654959" cy="273844"/>
          </a:xfrm>
        </p:spPr>
        <p:txBody>
          <a:bodyPr/>
          <a:lstStyle/>
          <a:p>
            <a:r>
              <a:rPr lang="en-US" dirty="0">
                <a:solidFill>
                  <a:srgbClr val="000000"/>
                </a:solidFill>
              </a:rPr>
              <a:t>ADD-140731-USA-EN |</a:t>
            </a:r>
          </a:p>
        </p:txBody>
      </p:sp>
      <p:sp>
        <p:nvSpPr>
          <p:cNvPr id="36" name="Rectangle 21">
            <a:extLst>
              <a:ext uri="{FF2B5EF4-FFF2-40B4-BE49-F238E27FC236}">
                <a16:creationId xmlns:a16="http://schemas.microsoft.com/office/drawing/2014/main" id="{777A1BB8-CCAB-8F36-C801-89B79C3FD4F5}"/>
              </a:ext>
            </a:extLst>
          </p:cNvPr>
          <p:cNvSpPr>
            <a:spLocks noChangeArrowheads="1"/>
          </p:cNvSpPr>
          <p:nvPr/>
        </p:nvSpPr>
        <p:spPr bwMode="auto">
          <a:xfrm>
            <a:off x="1859358" y="1283225"/>
            <a:ext cx="2238941" cy="2473007"/>
          </a:xfrm>
          <a:prstGeom prst="rect">
            <a:avLst/>
          </a:prstGeom>
          <a:solidFill>
            <a:srgbClr val="888B8D"/>
          </a:solidFill>
          <a:ln w="9525">
            <a:noFill/>
            <a:miter lim="800000"/>
            <a:headEnd/>
            <a:tailEnd/>
          </a:ln>
        </p:spPr>
        <p:txBody>
          <a:bodyPr wrap="none" anchor="ctr"/>
          <a:lstStyle/>
          <a:p>
            <a:endParaRPr lang="en-US" sz="700" dirty="0"/>
          </a:p>
        </p:txBody>
      </p:sp>
      <p:sp>
        <p:nvSpPr>
          <p:cNvPr id="37" name="Text Box 12">
            <a:extLst>
              <a:ext uri="{FF2B5EF4-FFF2-40B4-BE49-F238E27FC236}">
                <a16:creationId xmlns:a16="http://schemas.microsoft.com/office/drawing/2014/main" id="{841A72CC-2CBC-F5B1-482A-E53C358B4966}"/>
              </a:ext>
            </a:extLst>
          </p:cNvPr>
          <p:cNvSpPr txBox="1">
            <a:spLocks noChangeArrowheads="1"/>
          </p:cNvSpPr>
          <p:nvPr/>
        </p:nvSpPr>
        <p:spPr bwMode="auto">
          <a:xfrm>
            <a:off x="6208457" y="3775177"/>
            <a:ext cx="10953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37931725" indent="-37474525" eaLnBrk="0" hangingPunct="0">
              <a:defRPr sz="2400">
                <a:solidFill>
                  <a:schemeClr val="tx1"/>
                </a:solidFill>
                <a:latin typeface="Arial" charset="0"/>
                <a:ea typeface="ＭＳ Ｐゴシック" pitchFamily="34" charset="-128"/>
              </a:defRPr>
            </a:lvl2pPr>
            <a:lvl3pPr eaLnBrk="0" hangingPunct="0">
              <a:defRPr sz="2400">
                <a:solidFill>
                  <a:schemeClr val="tx1"/>
                </a:solidFill>
                <a:latin typeface="Arial" charset="0"/>
                <a:ea typeface="ＭＳ Ｐゴシック" pitchFamily="34" charset="-128"/>
              </a:defRPr>
            </a:lvl3pPr>
            <a:lvl4pPr eaLnBrk="0" hangingPunct="0">
              <a:defRPr sz="2400">
                <a:solidFill>
                  <a:schemeClr val="tx1"/>
                </a:solidFill>
                <a:latin typeface="Arial" charset="0"/>
                <a:ea typeface="ＭＳ Ｐゴシック" pitchFamily="34" charset="-128"/>
              </a:defRPr>
            </a:lvl4pPr>
            <a:lvl5pPr eaLnBrk="0" hangingPunct="0">
              <a:defRPr sz="2400">
                <a:solidFill>
                  <a:schemeClr val="tx1"/>
                </a:solidFill>
                <a:latin typeface="Arial" charset="0"/>
                <a:ea typeface="ＭＳ Ｐゴシック" pitchFamily="34" charset="-128"/>
              </a:defRPr>
            </a:lvl5pPr>
            <a:lvl6pPr marL="457200" eaLnBrk="0" fontAlgn="base" hangingPunct="0">
              <a:spcBef>
                <a:spcPct val="0"/>
              </a:spcBef>
              <a:spcAft>
                <a:spcPct val="0"/>
              </a:spcAft>
              <a:defRPr sz="2400">
                <a:solidFill>
                  <a:schemeClr val="tx1"/>
                </a:solidFill>
                <a:latin typeface="Arial" charset="0"/>
                <a:ea typeface="ＭＳ Ｐゴシック" pitchFamily="34" charset="-128"/>
              </a:defRPr>
            </a:lvl6pPr>
            <a:lvl7pPr marL="914400" eaLnBrk="0" fontAlgn="base" hangingPunct="0">
              <a:spcBef>
                <a:spcPct val="0"/>
              </a:spcBef>
              <a:spcAft>
                <a:spcPct val="0"/>
              </a:spcAft>
              <a:defRPr sz="2400">
                <a:solidFill>
                  <a:schemeClr val="tx1"/>
                </a:solidFill>
                <a:latin typeface="Arial" charset="0"/>
                <a:ea typeface="ＭＳ Ｐゴシック" pitchFamily="34" charset="-128"/>
              </a:defRPr>
            </a:lvl7pPr>
            <a:lvl8pPr marL="1371600" eaLnBrk="0" fontAlgn="base" hangingPunct="0">
              <a:spcBef>
                <a:spcPct val="0"/>
              </a:spcBef>
              <a:spcAft>
                <a:spcPct val="0"/>
              </a:spcAft>
              <a:defRPr sz="2400">
                <a:solidFill>
                  <a:schemeClr val="tx1"/>
                </a:solidFill>
                <a:latin typeface="Arial" charset="0"/>
                <a:ea typeface="ＭＳ Ｐゴシック" pitchFamily="34" charset="-128"/>
              </a:defRPr>
            </a:lvl8pPr>
            <a:lvl9pPr marL="18288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200" dirty="0">
                <a:latin typeface="Calibri" panose="020F0502020204030204" pitchFamily="34" charset="0"/>
                <a:cs typeface="Calibri" panose="020F0502020204030204" pitchFamily="34" charset="0"/>
              </a:rPr>
              <a:t>Troponin Level</a:t>
            </a:r>
            <a:endParaRPr lang="en-GB" sz="1200" dirty="0">
              <a:latin typeface="Calibri" panose="020F0502020204030204" pitchFamily="34" charset="0"/>
              <a:cs typeface="Calibri" panose="020F0502020204030204" pitchFamily="34" charset="0"/>
            </a:endParaRPr>
          </a:p>
        </p:txBody>
      </p:sp>
      <p:sp>
        <p:nvSpPr>
          <p:cNvPr id="38" name="Text Box 12">
            <a:extLst>
              <a:ext uri="{FF2B5EF4-FFF2-40B4-BE49-F238E27FC236}">
                <a16:creationId xmlns:a16="http://schemas.microsoft.com/office/drawing/2014/main" id="{4F8CAE3C-BCDB-E373-377A-3A5A9B1D2741}"/>
              </a:ext>
            </a:extLst>
          </p:cNvPr>
          <p:cNvSpPr txBox="1">
            <a:spLocks noChangeArrowheads="1"/>
          </p:cNvSpPr>
          <p:nvPr/>
        </p:nvSpPr>
        <p:spPr bwMode="auto">
          <a:xfrm rot="16200000">
            <a:off x="1204403" y="1583503"/>
            <a:ext cx="101100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b">
            <a:spAutoFit/>
          </a:bodyPr>
          <a:lstStyle>
            <a:lvl1pPr eaLnBrk="0" hangingPunct="0">
              <a:defRPr sz="2400">
                <a:solidFill>
                  <a:schemeClr val="tx1"/>
                </a:solidFill>
                <a:latin typeface="Arial" charset="0"/>
                <a:ea typeface="ＭＳ Ｐゴシック" pitchFamily="34" charset="-128"/>
              </a:defRPr>
            </a:lvl1pPr>
            <a:lvl2pPr marL="37931725" indent="-37474525" eaLnBrk="0" hangingPunct="0">
              <a:defRPr sz="2400">
                <a:solidFill>
                  <a:schemeClr val="tx1"/>
                </a:solidFill>
                <a:latin typeface="Arial" charset="0"/>
                <a:ea typeface="ＭＳ Ｐゴシック" pitchFamily="34" charset="-128"/>
              </a:defRPr>
            </a:lvl2pPr>
            <a:lvl3pPr eaLnBrk="0" hangingPunct="0">
              <a:defRPr sz="2400">
                <a:solidFill>
                  <a:schemeClr val="tx1"/>
                </a:solidFill>
                <a:latin typeface="Arial" charset="0"/>
                <a:ea typeface="ＭＳ Ｐゴシック" pitchFamily="34" charset="-128"/>
              </a:defRPr>
            </a:lvl3pPr>
            <a:lvl4pPr eaLnBrk="0" hangingPunct="0">
              <a:defRPr sz="2400">
                <a:solidFill>
                  <a:schemeClr val="tx1"/>
                </a:solidFill>
                <a:latin typeface="Arial" charset="0"/>
                <a:ea typeface="ＭＳ Ｐゴシック" pitchFamily="34" charset="-128"/>
              </a:defRPr>
            </a:lvl4pPr>
            <a:lvl5pPr eaLnBrk="0" hangingPunct="0">
              <a:defRPr sz="2400">
                <a:solidFill>
                  <a:schemeClr val="tx1"/>
                </a:solidFill>
                <a:latin typeface="Arial" charset="0"/>
                <a:ea typeface="ＭＳ Ｐゴシック" pitchFamily="34" charset="-128"/>
              </a:defRPr>
            </a:lvl5pPr>
            <a:lvl6pPr marL="457200" eaLnBrk="0" fontAlgn="base" hangingPunct="0">
              <a:spcBef>
                <a:spcPct val="0"/>
              </a:spcBef>
              <a:spcAft>
                <a:spcPct val="0"/>
              </a:spcAft>
              <a:defRPr sz="2400">
                <a:solidFill>
                  <a:schemeClr val="tx1"/>
                </a:solidFill>
                <a:latin typeface="Arial" charset="0"/>
                <a:ea typeface="ＭＳ Ｐゴシック" pitchFamily="34" charset="-128"/>
              </a:defRPr>
            </a:lvl6pPr>
            <a:lvl7pPr marL="914400" eaLnBrk="0" fontAlgn="base" hangingPunct="0">
              <a:spcBef>
                <a:spcPct val="0"/>
              </a:spcBef>
              <a:spcAft>
                <a:spcPct val="0"/>
              </a:spcAft>
              <a:defRPr sz="2400">
                <a:solidFill>
                  <a:schemeClr val="tx1"/>
                </a:solidFill>
                <a:latin typeface="Arial" charset="0"/>
                <a:ea typeface="ＭＳ Ｐゴシック" pitchFamily="34" charset="-128"/>
              </a:defRPr>
            </a:lvl7pPr>
            <a:lvl8pPr marL="1371600" eaLnBrk="0" fontAlgn="base" hangingPunct="0">
              <a:spcBef>
                <a:spcPct val="0"/>
              </a:spcBef>
              <a:spcAft>
                <a:spcPct val="0"/>
              </a:spcAft>
              <a:defRPr sz="2400">
                <a:solidFill>
                  <a:schemeClr val="tx1"/>
                </a:solidFill>
                <a:latin typeface="Arial" charset="0"/>
                <a:ea typeface="ＭＳ Ｐゴシック" pitchFamily="34" charset="-128"/>
              </a:defRPr>
            </a:lvl8pPr>
            <a:lvl9pPr marL="18288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r>
              <a:rPr lang="en-US" sz="1200" dirty="0">
                <a:latin typeface="Calibri" panose="020F0502020204030204" pitchFamily="34" charset="0"/>
                <a:cs typeface="Calibri" panose="020F0502020204030204" pitchFamily="34" charset="0"/>
              </a:rPr>
              <a:t>Frequency</a:t>
            </a:r>
            <a:endParaRPr lang="en-GB" sz="1600" dirty="0">
              <a:latin typeface="Calibri" panose="020F0502020204030204" pitchFamily="34" charset="0"/>
              <a:cs typeface="Calibri" panose="020F0502020204030204" pitchFamily="34" charset="0"/>
            </a:endParaRPr>
          </a:p>
        </p:txBody>
      </p:sp>
      <p:sp>
        <p:nvSpPr>
          <p:cNvPr id="39" name="Line 23">
            <a:extLst>
              <a:ext uri="{FF2B5EF4-FFF2-40B4-BE49-F238E27FC236}">
                <a16:creationId xmlns:a16="http://schemas.microsoft.com/office/drawing/2014/main" id="{61B0E2CE-8E81-54D9-A790-C2A998061812}"/>
              </a:ext>
            </a:extLst>
          </p:cNvPr>
          <p:cNvSpPr>
            <a:spLocks noChangeShapeType="1"/>
          </p:cNvSpPr>
          <p:nvPr/>
        </p:nvSpPr>
        <p:spPr bwMode="auto">
          <a:xfrm flipV="1">
            <a:off x="4379035" y="3770685"/>
            <a:ext cx="1" cy="300828"/>
          </a:xfrm>
          <a:prstGeom prst="line">
            <a:avLst/>
          </a:prstGeom>
          <a:noFill/>
          <a:ln w="38100" cmpd="sng">
            <a:solidFill>
              <a:schemeClr val="accent5"/>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200"/>
          </a:p>
        </p:txBody>
      </p:sp>
      <p:sp>
        <p:nvSpPr>
          <p:cNvPr id="40" name="Text Box 12">
            <a:extLst>
              <a:ext uri="{FF2B5EF4-FFF2-40B4-BE49-F238E27FC236}">
                <a16:creationId xmlns:a16="http://schemas.microsoft.com/office/drawing/2014/main" id="{1EEF46C7-3F6B-6A9D-E75E-97DE497F23C4}"/>
              </a:ext>
            </a:extLst>
          </p:cNvPr>
          <p:cNvSpPr txBox="1">
            <a:spLocks noChangeArrowheads="1"/>
          </p:cNvSpPr>
          <p:nvPr/>
        </p:nvSpPr>
        <p:spPr bwMode="auto">
          <a:xfrm>
            <a:off x="3828967" y="4031757"/>
            <a:ext cx="101983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37931725" indent="-37474525" eaLnBrk="0" hangingPunct="0">
              <a:defRPr sz="2400">
                <a:solidFill>
                  <a:schemeClr val="tx1"/>
                </a:solidFill>
                <a:latin typeface="Arial" charset="0"/>
                <a:ea typeface="ＭＳ Ｐゴシック" pitchFamily="34" charset="-128"/>
              </a:defRPr>
            </a:lvl2pPr>
            <a:lvl3pPr eaLnBrk="0" hangingPunct="0">
              <a:defRPr sz="2400">
                <a:solidFill>
                  <a:schemeClr val="tx1"/>
                </a:solidFill>
                <a:latin typeface="Arial" charset="0"/>
                <a:ea typeface="ＭＳ Ｐゴシック" pitchFamily="34" charset="-128"/>
              </a:defRPr>
            </a:lvl3pPr>
            <a:lvl4pPr eaLnBrk="0" hangingPunct="0">
              <a:defRPr sz="2400">
                <a:solidFill>
                  <a:schemeClr val="tx1"/>
                </a:solidFill>
                <a:latin typeface="Arial" charset="0"/>
                <a:ea typeface="ＭＳ Ｐゴシック" pitchFamily="34" charset="-128"/>
              </a:defRPr>
            </a:lvl4pPr>
            <a:lvl5pPr eaLnBrk="0" hangingPunct="0">
              <a:defRPr sz="2400">
                <a:solidFill>
                  <a:schemeClr val="tx1"/>
                </a:solidFill>
                <a:latin typeface="Arial" charset="0"/>
                <a:ea typeface="ＭＳ Ｐゴシック" pitchFamily="34" charset="-128"/>
              </a:defRPr>
            </a:lvl5pPr>
            <a:lvl6pPr marL="457200" eaLnBrk="0" fontAlgn="base" hangingPunct="0">
              <a:spcBef>
                <a:spcPct val="0"/>
              </a:spcBef>
              <a:spcAft>
                <a:spcPct val="0"/>
              </a:spcAft>
              <a:defRPr sz="2400">
                <a:solidFill>
                  <a:schemeClr val="tx1"/>
                </a:solidFill>
                <a:latin typeface="Arial" charset="0"/>
                <a:ea typeface="ＭＳ Ｐゴシック" pitchFamily="34" charset="-128"/>
              </a:defRPr>
            </a:lvl6pPr>
            <a:lvl7pPr marL="914400" eaLnBrk="0" fontAlgn="base" hangingPunct="0">
              <a:spcBef>
                <a:spcPct val="0"/>
              </a:spcBef>
              <a:spcAft>
                <a:spcPct val="0"/>
              </a:spcAft>
              <a:defRPr sz="2400">
                <a:solidFill>
                  <a:schemeClr val="tx1"/>
                </a:solidFill>
                <a:latin typeface="Arial" charset="0"/>
                <a:ea typeface="ＭＳ Ｐゴシック" pitchFamily="34" charset="-128"/>
              </a:defRPr>
            </a:lvl7pPr>
            <a:lvl8pPr marL="1371600" eaLnBrk="0" fontAlgn="base" hangingPunct="0">
              <a:spcBef>
                <a:spcPct val="0"/>
              </a:spcBef>
              <a:spcAft>
                <a:spcPct val="0"/>
              </a:spcAft>
              <a:defRPr sz="2400">
                <a:solidFill>
                  <a:schemeClr val="tx1"/>
                </a:solidFill>
                <a:latin typeface="Arial" charset="0"/>
                <a:ea typeface="ＭＳ Ｐゴシック" pitchFamily="34" charset="-128"/>
              </a:defRPr>
            </a:lvl8pPr>
            <a:lvl9pPr marL="18288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100" dirty="0">
                <a:latin typeface="Calibri" panose="020F0502020204030204" pitchFamily="34" charset="0"/>
                <a:cs typeface="Calibri" panose="020F0502020204030204" pitchFamily="34" charset="0"/>
              </a:rPr>
              <a:t>99</a:t>
            </a:r>
            <a:r>
              <a:rPr lang="en-US" sz="1100" baseline="30000" dirty="0">
                <a:latin typeface="Calibri" panose="020F0502020204030204" pitchFamily="34" charset="0"/>
                <a:cs typeface="Calibri" panose="020F0502020204030204" pitchFamily="34" charset="0"/>
              </a:rPr>
              <a:t>th</a:t>
            </a:r>
            <a:r>
              <a:rPr lang="en-US" sz="1100" dirty="0">
                <a:latin typeface="Calibri" panose="020F0502020204030204" pitchFamily="34" charset="0"/>
                <a:cs typeface="Calibri" panose="020F0502020204030204" pitchFamily="34" charset="0"/>
              </a:rPr>
              <a:t> Percentile</a:t>
            </a:r>
            <a:endParaRPr lang="en-GB" sz="1100" dirty="0">
              <a:latin typeface="Calibri" panose="020F0502020204030204" pitchFamily="34" charset="0"/>
              <a:cs typeface="Calibri" panose="020F0502020204030204" pitchFamily="34" charset="0"/>
            </a:endParaRPr>
          </a:p>
        </p:txBody>
      </p:sp>
      <p:sp>
        <p:nvSpPr>
          <p:cNvPr id="41" name="Line 23">
            <a:extLst>
              <a:ext uri="{FF2B5EF4-FFF2-40B4-BE49-F238E27FC236}">
                <a16:creationId xmlns:a16="http://schemas.microsoft.com/office/drawing/2014/main" id="{B057F05E-6AF9-9022-DEAA-110B6B9B448A}"/>
              </a:ext>
            </a:extLst>
          </p:cNvPr>
          <p:cNvSpPr>
            <a:spLocks noChangeShapeType="1"/>
          </p:cNvSpPr>
          <p:nvPr/>
        </p:nvSpPr>
        <p:spPr bwMode="auto">
          <a:xfrm>
            <a:off x="4790623" y="3479797"/>
            <a:ext cx="0" cy="274629"/>
          </a:xfrm>
          <a:prstGeom prst="line">
            <a:avLst/>
          </a:prstGeom>
          <a:noFill/>
          <a:ln w="38100" cmpd="sng">
            <a:solidFill>
              <a:schemeClr val="accent5"/>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200"/>
          </a:p>
        </p:txBody>
      </p:sp>
      <p:grpSp>
        <p:nvGrpSpPr>
          <p:cNvPr id="42" name="Group 41">
            <a:extLst>
              <a:ext uri="{FF2B5EF4-FFF2-40B4-BE49-F238E27FC236}">
                <a16:creationId xmlns:a16="http://schemas.microsoft.com/office/drawing/2014/main" id="{DE6031C1-7D4B-0CDD-4A9D-EBC401EFFFD8}"/>
              </a:ext>
            </a:extLst>
          </p:cNvPr>
          <p:cNvGrpSpPr/>
          <p:nvPr/>
        </p:nvGrpSpPr>
        <p:grpSpPr>
          <a:xfrm>
            <a:off x="1817192" y="1192703"/>
            <a:ext cx="2685233" cy="2577984"/>
            <a:chOff x="897180" y="813370"/>
            <a:chExt cx="2685233" cy="3303502"/>
          </a:xfrm>
        </p:grpSpPr>
        <p:sp>
          <p:nvSpPr>
            <p:cNvPr id="43" name="Line 3">
              <a:extLst>
                <a:ext uri="{FF2B5EF4-FFF2-40B4-BE49-F238E27FC236}">
                  <a16:creationId xmlns:a16="http://schemas.microsoft.com/office/drawing/2014/main" id="{F448B15D-A99E-7D50-D1B3-D52FC12FBADD}"/>
                </a:ext>
              </a:extLst>
            </p:cNvPr>
            <p:cNvSpPr>
              <a:spLocks noChangeShapeType="1"/>
            </p:cNvSpPr>
            <p:nvPr/>
          </p:nvSpPr>
          <p:spPr bwMode="auto">
            <a:xfrm flipH="1">
              <a:off x="922086" y="936887"/>
              <a:ext cx="0" cy="3179985"/>
            </a:xfrm>
            <a:prstGeom prst="line">
              <a:avLst/>
            </a:prstGeom>
            <a:noFill/>
            <a:ln w="25400">
              <a:solidFill>
                <a:schemeClr val="tx1">
                  <a:lumMod val="75000"/>
                  <a:lumOff val="25000"/>
                </a:schemeClr>
              </a:solidFill>
              <a:round/>
              <a:headEnd/>
              <a:tailEnd/>
            </a:ln>
            <a:extLst>
              <a:ext uri="{909E8E84-426E-40dd-AFC4-6F175D3DCCD1}">
                <a14:hiddenFill xmlns="" xmlns:a14="http://schemas.microsoft.com/office/drawing/2010/main">
                  <a:noFill/>
                </a14:hiddenFill>
              </a:ext>
            </a:extLst>
          </p:spPr>
          <p:txBody>
            <a:bodyPr wrap="none" anchor="ctr"/>
            <a:lstStyle/>
            <a:p>
              <a:endParaRPr lang="en-US" sz="1200"/>
            </a:p>
          </p:txBody>
        </p:sp>
        <p:sp>
          <p:nvSpPr>
            <p:cNvPr id="44" name="Line 18">
              <a:extLst>
                <a:ext uri="{FF2B5EF4-FFF2-40B4-BE49-F238E27FC236}">
                  <a16:creationId xmlns:a16="http://schemas.microsoft.com/office/drawing/2014/main" id="{6E759F11-85C5-3E86-606D-350721690CF1}"/>
                </a:ext>
              </a:extLst>
            </p:cNvPr>
            <p:cNvSpPr>
              <a:spLocks noChangeShapeType="1"/>
            </p:cNvSpPr>
            <p:nvPr/>
          </p:nvSpPr>
          <p:spPr bwMode="auto">
            <a:xfrm flipV="1">
              <a:off x="3144427" y="936886"/>
              <a:ext cx="0" cy="3178828"/>
            </a:xfrm>
            <a:prstGeom prst="line">
              <a:avLst/>
            </a:prstGeom>
            <a:noFill/>
            <a:ln w="63500">
              <a:solidFill>
                <a:srgbClr val="EEB33B"/>
              </a:solidFill>
              <a:round/>
              <a:headEnd/>
              <a:tailEnd/>
            </a:ln>
          </p:spPr>
          <p:txBody>
            <a:bodyPr/>
            <a:lstStyle/>
            <a:p>
              <a:pPr>
                <a:defRPr/>
              </a:pPr>
              <a:endParaRPr lang="en-US" sz="1200" dirty="0">
                <a:ea typeface="ＭＳ Ｐゴシック" charset="-128"/>
                <a:cs typeface="ＭＳ Ｐゴシック" charset="-128"/>
              </a:endParaRPr>
            </a:p>
          </p:txBody>
        </p:sp>
        <p:sp>
          <p:nvSpPr>
            <p:cNvPr id="45" name="Text Box 19">
              <a:extLst>
                <a:ext uri="{FF2B5EF4-FFF2-40B4-BE49-F238E27FC236}">
                  <a16:creationId xmlns:a16="http://schemas.microsoft.com/office/drawing/2014/main" id="{AEAE2A80-A6EC-7DA6-0B24-5AE0B98FD476}"/>
                </a:ext>
              </a:extLst>
            </p:cNvPr>
            <p:cNvSpPr txBox="1">
              <a:spLocks noChangeArrowheads="1"/>
            </p:cNvSpPr>
            <p:nvPr/>
          </p:nvSpPr>
          <p:spPr bwMode="auto">
            <a:xfrm rot="16200000">
              <a:off x="2551878" y="1439782"/>
              <a:ext cx="1491712" cy="238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37931725" indent="-37474525" eaLnBrk="0" hangingPunct="0">
                <a:defRPr sz="2400">
                  <a:solidFill>
                    <a:schemeClr val="tx1"/>
                  </a:solidFill>
                  <a:latin typeface="Arial" charset="0"/>
                  <a:ea typeface="ＭＳ Ｐゴシック" pitchFamily="34" charset="-128"/>
                </a:defRPr>
              </a:lvl2pPr>
              <a:lvl3pPr eaLnBrk="0" hangingPunct="0">
                <a:defRPr sz="2400">
                  <a:solidFill>
                    <a:schemeClr val="tx1"/>
                  </a:solidFill>
                  <a:latin typeface="Arial" charset="0"/>
                  <a:ea typeface="ＭＳ Ｐゴシック" pitchFamily="34" charset="-128"/>
                </a:defRPr>
              </a:lvl3pPr>
              <a:lvl4pPr eaLnBrk="0" hangingPunct="0">
                <a:defRPr sz="2400">
                  <a:solidFill>
                    <a:schemeClr val="tx1"/>
                  </a:solidFill>
                  <a:latin typeface="Arial" charset="0"/>
                  <a:ea typeface="ＭＳ Ｐゴシック" pitchFamily="34" charset="-128"/>
                </a:defRPr>
              </a:lvl4pPr>
              <a:lvl5pPr eaLnBrk="0" hangingPunct="0">
                <a:defRPr sz="2400">
                  <a:solidFill>
                    <a:schemeClr val="tx1"/>
                  </a:solidFill>
                  <a:latin typeface="Arial" charset="0"/>
                  <a:ea typeface="ＭＳ Ｐゴシック" pitchFamily="34" charset="-128"/>
                </a:defRPr>
              </a:lvl5pPr>
              <a:lvl6pPr marL="457200" eaLnBrk="0" fontAlgn="base" hangingPunct="0">
                <a:spcBef>
                  <a:spcPct val="0"/>
                </a:spcBef>
                <a:spcAft>
                  <a:spcPct val="0"/>
                </a:spcAft>
                <a:defRPr sz="2400">
                  <a:solidFill>
                    <a:schemeClr val="tx1"/>
                  </a:solidFill>
                  <a:latin typeface="Arial" charset="0"/>
                  <a:ea typeface="ＭＳ Ｐゴシック" pitchFamily="34" charset="-128"/>
                </a:defRPr>
              </a:lvl6pPr>
              <a:lvl7pPr marL="914400" eaLnBrk="0" fontAlgn="base" hangingPunct="0">
                <a:spcBef>
                  <a:spcPct val="0"/>
                </a:spcBef>
                <a:spcAft>
                  <a:spcPct val="0"/>
                </a:spcAft>
                <a:defRPr sz="2400">
                  <a:solidFill>
                    <a:schemeClr val="tx1"/>
                  </a:solidFill>
                  <a:latin typeface="Arial" charset="0"/>
                  <a:ea typeface="ＭＳ Ｐゴシック" pitchFamily="34" charset="-128"/>
                </a:defRPr>
              </a:lvl7pPr>
              <a:lvl8pPr marL="1371600" eaLnBrk="0" fontAlgn="base" hangingPunct="0">
                <a:spcBef>
                  <a:spcPct val="0"/>
                </a:spcBef>
                <a:spcAft>
                  <a:spcPct val="0"/>
                </a:spcAft>
                <a:defRPr sz="2400">
                  <a:solidFill>
                    <a:schemeClr val="tx1"/>
                  </a:solidFill>
                  <a:latin typeface="Arial" charset="0"/>
                  <a:ea typeface="ＭＳ Ｐゴシック" pitchFamily="34" charset="-128"/>
                </a:defRPr>
              </a:lvl8pPr>
              <a:lvl9pPr marL="18288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050" dirty="0">
                  <a:latin typeface="Calibri" panose="020F0502020204030204" pitchFamily="34" charset="0"/>
                  <a:cs typeface="Calibri" panose="020F0502020204030204" pitchFamily="34" charset="0"/>
                </a:rPr>
                <a:t>Limit of Detection</a:t>
              </a:r>
            </a:p>
          </p:txBody>
        </p:sp>
        <p:sp>
          <p:nvSpPr>
            <p:cNvPr id="46" name="Text Box 22">
              <a:extLst>
                <a:ext uri="{FF2B5EF4-FFF2-40B4-BE49-F238E27FC236}">
                  <a16:creationId xmlns:a16="http://schemas.microsoft.com/office/drawing/2014/main" id="{228C4A60-45D7-21C3-8941-20F91E48643D}"/>
                </a:ext>
              </a:extLst>
            </p:cNvPr>
            <p:cNvSpPr txBox="1">
              <a:spLocks noChangeArrowheads="1"/>
            </p:cNvSpPr>
            <p:nvPr/>
          </p:nvSpPr>
          <p:spPr bwMode="auto">
            <a:xfrm>
              <a:off x="897180" y="963631"/>
              <a:ext cx="2227375" cy="3352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37931725" indent="-37474525" eaLnBrk="0" hangingPunct="0">
                <a:defRPr sz="2400">
                  <a:solidFill>
                    <a:schemeClr val="tx1"/>
                  </a:solidFill>
                  <a:latin typeface="Arial" charset="0"/>
                  <a:ea typeface="ＭＳ Ｐゴシック" pitchFamily="34" charset="-128"/>
                </a:defRPr>
              </a:lvl2pPr>
              <a:lvl3pPr eaLnBrk="0" hangingPunct="0">
                <a:defRPr sz="2400">
                  <a:solidFill>
                    <a:schemeClr val="tx1"/>
                  </a:solidFill>
                  <a:latin typeface="Arial" charset="0"/>
                  <a:ea typeface="ＭＳ Ｐゴシック" pitchFamily="34" charset="-128"/>
                </a:defRPr>
              </a:lvl3pPr>
              <a:lvl4pPr eaLnBrk="0" hangingPunct="0">
                <a:defRPr sz="2400">
                  <a:solidFill>
                    <a:schemeClr val="tx1"/>
                  </a:solidFill>
                  <a:latin typeface="Arial" charset="0"/>
                  <a:ea typeface="ＭＳ Ｐゴシック" pitchFamily="34" charset="-128"/>
                </a:defRPr>
              </a:lvl4pPr>
              <a:lvl5pPr eaLnBrk="0" hangingPunct="0">
                <a:defRPr sz="2400">
                  <a:solidFill>
                    <a:schemeClr val="tx1"/>
                  </a:solidFill>
                  <a:latin typeface="Arial" charset="0"/>
                  <a:ea typeface="ＭＳ Ｐゴシック" pitchFamily="34" charset="-128"/>
                </a:defRPr>
              </a:lvl5pPr>
              <a:lvl6pPr marL="457200" eaLnBrk="0" fontAlgn="base" hangingPunct="0">
                <a:spcBef>
                  <a:spcPct val="0"/>
                </a:spcBef>
                <a:spcAft>
                  <a:spcPct val="0"/>
                </a:spcAft>
                <a:defRPr sz="2400">
                  <a:solidFill>
                    <a:schemeClr val="tx1"/>
                  </a:solidFill>
                  <a:latin typeface="Arial" charset="0"/>
                  <a:ea typeface="ＭＳ Ｐゴシック" pitchFamily="34" charset="-128"/>
                </a:defRPr>
              </a:lvl6pPr>
              <a:lvl7pPr marL="914400" eaLnBrk="0" fontAlgn="base" hangingPunct="0">
                <a:spcBef>
                  <a:spcPct val="0"/>
                </a:spcBef>
                <a:spcAft>
                  <a:spcPct val="0"/>
                </a:spcAft>
                <a:defRPr sz="2400">
                  <a:solidFill>
                    <a:schemeClr val="tx1"/>
                  </a:solidFill>
                  <a:latin typeface="Arial" charset="0"/>
                  <a:ea typeface="ＭＳ Ｐゴシック" pitchFamily="34" charset="-128"/>
                </a:defRPr>
              </a:lvl7pPr>
              <a:lvl8pPr marL="1371600" eaLnBrk="0" fontAlgn="base" hangingPunct="0">
                <a:spcBef>
                  <a:spcPct val="0"/>
                </a:spcBef>
                <a:spcAft>
                  <a:spcPct val="0"/>
                </a:spcAft>
                <a:defRPr sz="2400">
                  <a:solidFill>
                    <a:schemeClr val="tx1"/>
                  </a:solidFill>
                  <a:latin typeface="Arial" charset="0"/>
                  <a:ea typeface="ＭＳ Ｐゴシック" pitchFamily="34" charset="-128"/>
                </a:defRPr>
              </a:lvl8pPr>
              <a:lvl9pPr marL="18288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tabLst>
                  <a:tab pos="1020763" algn="l"/>
                </a:tabLst>
              </a:pPr>
              <a:r>
                <a:rPr lang="en-US" sz="1100" b="1" dirty="0">
                  <a:solidFill>
                    <a:schemeClr val="bg1"/>
                  </a:solidFill>
                  <a:latin typeface="Calibri" panose="020F0502020204030204" pitchFamily="34" charset="0"/>
                  <a:cs typeface="Calibri" panose="020F0502020204030204" pitchFamily="34" charset="0"/>
                </a:rPr>
                <a:t>Not Measureable!</a:t>
              </a:r>
            </a:p>
          </p:txBody>
        </p:sp>
        <p:sp>
          <p:nvSpPr>
            <p:cNvPr id="47" name="Rectangle 8">
              <a:extLst>
                <a:ext uri="{FF2B5EF4-FFF2-40B4-BE49-F238E27FC236}">
                  <a16:creationId xmlns:a16="http://schemas.microsoft.com/office/drawing/2014/main" id="{2E36376E-5EBA-7964-E57D-42D930A4D496}"/>
                </a:ext>
              </a:extLst>
            </p:cNvPr>
            <p:cNvSpPr>
              <a:spLocks noChangeArrowheads="1"/>
            </p:cNvSpPr>
            <p:nvPr/>
          </p:nvSpPr>
          <p:spPr bwMode="auto">
            <a:xfrm>
              <a:off x="1318067" y="3694340"/>
              <a:ext cx="201210" cy="404010"/>
            </a:xfrm>
            <a:prstGeom prst="rect">
              <a:avLst/>
            </a:prstGeom>
            <a:solidFill>
              <a:srgbClr val="004F71"/>
            </a:solidFill>
            <a:ln w="9525">
              <a:noFill/>
              <a:miter lim="800000"/>
              <a:headEnd/>
              <a:tailEnd/>
            </a:ln>
            <a:effectLst/>
          </p:spPr>
          <p:txBody>
            <a:bodyPr wrap="none" anchor="ctr"/>
            <a:lstStyle/>
            <a:p>
              <a:pPr>
                <a:defRPr/>
              </a:pPr>
              <a:endParaRPr lang="en-US" sz="700">
                <a:ea typeface="ＭＳ Ｐゴシック" charset="-128"/>
                <a:cs typeface="ＭＳ Ｐゴシック" charset="-128"/>
              </a:endParaRPr>
            </a:p>
          </p:txBody>
        </p:sp>
        <p:sp>
          <p:nvSpPr>
            <p:cNvPr id="48" name="Rectangle 9">
              <a:extLst>
                <a:ext uri="{FF2B5EF4-FFF2-40B4-BE49-F238E27FC236}">
                  <a16:creationId xmlns:a16="http://schemas.microsoft.com/office/drawing/2014/main" id="{E6A61E64-9591-D2B5-FBE4-AFD64465865F}"/>
                </a:ext>
              </a:extLst>
            </p:cNvPr>
            <p:cNvSpPr>
              <a:spLocks noChangeArrowheads="1"/>
            </p:cNvSpPr>
            <p:nvPr/>
          </p:nvSpPr>
          <p:spPr bwMode="auto">
            <a:xfrm>
              <a:off x="3165424" y="3694340"/>
              <a:ext cx="201210" cy="404010"/>
            </a:xfrm>
            <a:prstGeom prst="rect">
              <a:avLst/>
            </a:prstGeom>
            <a:solidFill>
              <a:srgbClr val="004F71"/>
            </a:solidFill>
            <a:ln w="9525">
              <a:noFill/>
              <a:miter lim="800000"/>
              <a:headEnd/>
              <a:tailEnd/>
            </a:ln>
            <a:effectLst/>
          </p:spPr>
          <p:txBody>
            <a:bodyPr wrap="none" anchor="ctr"/>
            <a:lstStyle/>
            <a:p>
              <a:pPr>
                <a:defRPr/>
              </a:pPr>
              <a:endParaRPr lang="en-US" sz="700" dirty="0">
                <a:ea typeface="ＭＳ Ｐゴシック" charset="-128"/>
                <a:cs typeface="ＭＳ Ｐゴシック" charset="-128"/>
              </a:endParaRPr>
            </a:p>
          </p:txBody>
        </p:sp>
        <p:sp>
          <p:nvSpPr>
            <p:cNvPr id="49" name="Rectangle 10">
              <a:extLst>
                <a:ext uri="{FF2B5EF4-FFF2-40B4-BE49-F238E27FC236}">
                  <a16:creationId xmlns:a16="http://schemas.microsoft.com/office/drawing/2014/main" id="{76B99A33-7FAD-A8BF-D725-CC71ACC093FC}"/>
                </a:ext>
              </a:extLst>
            </p:cNvPr>
            <p:cNvSpPr>
              <a:spLocks noChangeArrowheads="1"/>
            </p:cNvSpPr>
            <p:nvPr/>
          </p:nvSpPr>
          <p:spPr bwMode="auto">
            <a:xfrm>
              <a:off x="1541913" y="3491756"/>
              <a:ext cx="201210" cy="606593"/>
            </a:xfrm>
            <a:prstGeom prst="rect">
              <a:avLst/>
            </a:prstGeom>
            <a:solidFill>
              <a:srgbClr val="004F71"/>
            </a:solidFill>
            <a:ln w="9525">
              <a:noFill/>
              <a:miter lim="800000"/>
              <a:headEnd/>
              <a:tailEnd/>
            </a:ln>
            <a:effectLst/>
          </p:spPr>
          <p:txBody>
            <a:bodyPr wrap="none" anchor="ctr"/>
            <a:lstStyle/>
            <a:p>
              <a:pPr>
                <a:defRPr/>
              </a:pPr>
              <a:endParaRPr lang="en-US" sz="700">
                <a:ea typeface="ＭＳ Ｐゴシック" charset="-128"/>
                <a:cs typeface="ＭＳ Ｐゴシック" charset="-128"/>
              </a:endParaRPr>
            </a:p>
          </p:txBody>
        </p:sp>
        <p:sp>
          <p:nvSpPr>
            <p:cNvPr id="50" name="Rectangle 11">
              <a:extLst>
                <a:ext uri="{FF2B5EF4-FFF2-40B4-BE49-F238E27FC236}">
                  <a16:creationId xmlns:a16="http://schemas.microsoft.com/office/drawing/2014/main" id="{B05E3383-5F6E-CBE9-17B8-9415E2023542}"/>
                </a:ext>
              </a:extLst>
            </p:cNvPr>
            <p:cNvSpPr>
              <a:spLocks noChangeArrowheads="1"/>
            </p:cNvSpPr>
            <p:nvPr/>
          </p:nvSpPr>
          <p:spPr bwMode="auto">
            <a:xfrm>
              <a:off x="2924836" y="3491756"/>
              <a:ext cx="201210" cy="606593"/>
            </a:xfrm>
            <a:prstGeom prst="rect">
              <a:avLst/>
            </a:prstGeom>
            <a:solidFill>
              <a:srgbClr val="004F71"/>
            </a:solidFill>
            <a:ln w="9525">
              <a:noFill/>
              <a:miter lim="800000"/>
              <a:headEnd/>
              <a:tailEnd/>
            </a:ln>
            <a:effectLst/>
          </p:spPr>
          <p:txBody>
            <a:bodyPr wrap="none" anchor="ctr"/>
            <a:lstStyle/>
            <a:p>
              <a:pPr>
                <a:defRPr/>
              </a:pPr>
              <a:endParaRPr lang="en-US" sz="700">
                <a:ea typeface="ＭＳ Ｐゴシック" charset="-128"/>
                <a:cs typeface="ＭＳ Ｐゴシック" charset="-128"/>
              </a:endParaRPr>
            </a:p>
          </p:txBody>
        </p:sp>
        <p:sp>
          <p:nvSpPr>
            <p:cNvPr id="51" name="Rectangle 12">
              <a:extLst>
                <a:ext uri="{FF2B5EF4-FFF2-40B4-BE49-F238E27FC236}">
                  <a16:creationId xmlns:a16="http://schemas.microsoft.com/office/drawing/2014/main" id="{9B2357D1-494B-A79C-BD5E-B0B2EB342C41}"/>
                </a:ext>
              </a:extLst>
            </p:cNvPr>
            <p:cNvSpPr>
              <a:spLocks noChangeArrowheads="1"/>
            </p:cNvSpPr>
            <p:nvPr/>
          </p:nvSpPr>
          <p:spPr bwMode="auto">
            <a:xfrm>
              <a:off x="2696354" y="2973142"/>
              <a:ext cx="201210" cy="1132153"/>
            </a:xfrm>
            <a:prstGeom prst="rect">
              <a:avLst/>
            </a:prstGeom>
            <a:solidFill>
              <a:srgbClr val="004F71"/>
            </a:solidFill>
            <a:ln w="9525">
              <a:noFill/>
              <a:miter lim="800000"/>
              <a:headEnd/>
              <a:tailEnd/>
            </a:ln>
            <a:effectLst/>
          </p:spPr>
          <p:txBody>
            <a:bodyPr wrap="none" anchor="ctr"/>
            <a:lstStyle/>
            <a:p>
              <a:pPr>
                <a:defRPr/>
              </a:pPr>
              <a:endParaRPr lang="en-US" sz="700">
                <a:ea typeface="ＭＳ Ｐゴシック" charset="-128"/>
                <a:cs typeface="ＭＳ Ｐゴシック" charset="-128"/>
              </a:endParaRPr>
            </a:p>
          </p:txBody>
        </p:sp>
        <p:sp>
          <p:nvSpPr>
            <p:cNvPr id="52" name="Rectangle 13">
              <a:extLst>
                <a:ext uri="{FF2B5EF4-FFF2-40B4-BE49-F238E27FC236}">
                  <a16:creationId xmlns:a16="http://schemas.microsoft.com/office/drawing/2014/main" id="{983BFE66-1099-EA51-6305-DD4D61341E1E}"/>
                </a:ext>
              </a:extLst>
            </p:cNvPr>
            <p:cNvSpPr>
              <a:spLocks noChangeArrowheads="1"/>
            </p:cNvSpPr>
            <p:nvPr/>
          </p:nvSpPr>
          <p:spPr bwMode="auto">
            <a:xfrm>
              <a:off x="1778334" y="2967354"/>
              <a:ext cx="201210" cy="1132153"/>
            </a:xfrm>
            <a:prstGeom prst="rect">
              <a:avLst/>
            </a:prstGeom>
            <a:solidFill>
              <a:srgbClr val="004F71"/>
            </a:solidFill>
            <a:ln w="9525">
              <a:noFill/>
              <a:miter lim="800000"/>
              <a:headEnd/>
              <a:tailEnd/>
            </a:ln>
            <a:effectLst/>
          </p:spPr>
          <p:txBody>
            <a:bodyPr wrap="none" anchor="ctr"/>
            <a:lstStyle/>
            <a:p>
              <a:pPr>
                <a:defRPr/>
              </a:pPr>
              <a:endParaRPr lang="en-US" sz="700">
                <a:ea typeface="ＭＳ Ｐゴシック" charset="-128"/>
                <a:cs typeface="ＭＳ Ｐゴシック" charset="-128"/>
              </a:endParaRPr>
            </a:p>
          </p:txBody>
        </p:sp>
        <p:sp>
          <p:nvSpPr>
            <p:cNvPr id="53" name="Rectangle 14">
              <a:extLst>
                <a:ext uri="{FF2B5EF4-FFF2-40B4-BE49-F238E27FC236}">
                  <a16:creationId xmlns:a16="http://schemas.microsoft.com/office/drawing/2014/main" id="{7F29EE7E-7885-34AB-FE8F-63272427B87F}"/>
                </a:ext>
              </a:extLst>
            </p:cNvPr>
            <p:cNvSpPr>
              <a:spLocks noChangeArrowheads="1"/>
            </p:cNvSpPr>
            <p:nvPr/>
          </p:nvSpPr>
          <p:spPr bwMode="auto">
            <a:xfrm>
              <a:off x="2012241" y="2257732"/>
              <a:ext cx="201210" cy="1838302"/>
            </a:xfrm>
            <a:prstGeom prst="rect">
              <a:avLst/>
            </a:prstGeom>
            <a:solidFill>
              <a:srgbClr val="004F71"/>
            </a:solidFill>
            <a:ln w="9525">
              <a:noFill/>
              <a:miter lim="800000"/>
              <a:headEnd/>
              <a:tailEnd/>
            </a:ln>
            <a:effectLst/>
          </p:spPr>
          <p:txBody>
            <a:bodyPr wrap="none" anchor="ctr"/>
            <a:lstStyle/>
            <a:p>
              <a:pPr>
                <a:defRPr/>
              </a:pPr>
              <a:endParaRPr lang="en-US" sz="700" dirty="0">
                <a:ea typeface="ＭＳ Ｐゴシック" charset="-128"/>
                <a:cs typeface="ＭＳ Ｐゴシック" charset="-128"/>
              </a:endParaRPr>
            </a:p>
          </p:txBody>
        </p:sp>
        <p:sp>
          <p:nvSpPr>
            <p:cNvPr id="54" name="Rectangle 15">
              <a:extLst>
                <a:ext uri="{FF2B5EF4-FFF2-40B4-BE49-F238E27FC236}">
                  <a16:creationId xmlns:a16="http://schemas.microsoft.com/office/drawing/2014/main" id="{02804ADD-3563-FFF8-0FEB-CF49156B2C1F}"/>
                </a:ext>
              </a:extLst>
            </p:cNvPr>
            <p:cNvSpPr>
              <a:spLocks noChangeArrowheads="1"/>
            </p:cNvSpPr>
            <p:nvPr/>
          </p:nvSpPr>
          <p:spPr bwMode="auto">
            <a:xfrm>
              <a:off x="2472508" y="2264678"/>
              <a:ext cx="201210" cy="1838302"/>
            </a:xfrm>
            <a:prstGeom prst="rect">
              <a:avLst/>
            </a:prstGeom>
            <a:solidFill>
              <a:srgbClr val="004F71"/>
            </a:solidFill>
            <a:ln w="9525">
              <a:noFill/>
              <a:miter lim="800000"/>
              <a:headEnd/>
              <a:tailEnd/>
            </a:ln>
            <a:effectLst/>
          </p:spPr>
          <p:txBody>
            <a:bodyPr wrap="none" anchor="ctr"/>
            <a:lstStyle/>
            <a:p>
              <a:pPr>
                <a:defRPr/>
              </a:pPr>
              <a:endParaRPr lang="en-US" sz="700" dirty="0">
                <a:ea typeface="ＭＳ Ｐゴシック" charset="-128"/>
                <a:cs typeface="ＭＳ Ｐゴシック" charset="-128"/>
              </a:endParaRPr>
            </a:p>
          </p:txBody>
        </p:sp>
        <p:sp>
          <p:nvSpPr>
            <p:cNvPr id="55" name="Rectangle 16">
              <a:extLst>
                <a:ext uri="{FF2B5EF4-FFF2-40B4-BE49-F238E27FC236}">
                  <a16:creationId xmlns:a16="http://schemas.microsoft.com/office/drawing/2014/main" id="{BA9A0803-E489-9691-5EBB-BC6CC353586A}"/>
                </a:ext>
              </a:extLst>
            </p:cNvPr>
            <p:cNvSpPr>
              <a:spLocks noChangeArrowheads="1"/>
            </p:cNvSpPr>
            <p:nvPr/>
          </p:nvSpPr>
          <p:spPr bwMode="auto">
            <a:xfrm>
              <a:off x="2242374" y="1381413"/>
              <a:ext cx="201210" cy="2718094"/>
            </a:xfrm>
            <a:prstGeom prst="rect">
              <a:avLst/>
            </a:prstGeom>
            <a:solidFill>
              <a:srgbClr val="004F71"/>
            </a:solidFill>
            <a:ln w="9525">
              <a:noFill/>
              <a:miter lim="800000"/>
              <a:headEnd/>
              <a:tailEnd/>
            </a:ln>
            <a:effectLst/>
          </p:spPr>
          <p:txBody>
            <a:bodyPr wrap="none" anchor="ctr"/>
            <a:lstStyle/>
            <a:p>
              <a:pPr>
                <a:defRPr/>
              </a:pPr>
              <a:endParaRPr lang="en-US" sz="700" dirty="0">
                <a:ea typeface="ＭＳ Ｐゴシック" charset="-128"/>
                <a:cs typeface="ＭＳ Ｐゴシック" charset="-128"/>
              </a:endParaRPr>
            </a:p>
          </p:txBody>
        </p:sp>
        <p:sp>
          <p:nvSpPr>
            <p:cNvPr id="56" name="Freeform 6">
              <a:extLst>
                <a:ext uri="{FF2B5EF4-FFF2-40B4-BE49-F238E27FC236}">
                  <a16:creationId xmlns:a16="http://schemas.microsoft.com/office/drawing/2014/main" id="{F3391055-002F-11FB-CED7-C2CC90E68546}"/>
                </a:ext>
              </a:extLst>
            </p:cNvPr>
            <p:cNvSpPr>
              <a:spLocks/>
            </p:cNvSpPr>
            <p:nvPr/>
          </p:nvSpPr>
          <p:spPr bwMode="auto">
            <a:xfrm>
              <a:off x="1144002" y="1323428"/>
              <a:ext cx="2438411" cy="2763379"/>
            </a:xfrm>
            <a:custGeom>
              <a:avLst/>
              <a:gdLst>
                <a:gd name="T0" fmla="*/ 0 w 3216"/>
                <a:gd name="T1" fmla="*/ 2147483647 h 1584"/>
                <a:gd name="T2" fmla="*/ 2147483647 w 3216"/>
                <a:gd name="T3" fmla="*/ 2147483647 h 1584"/>
                <a:gd name="T4" fmla="*/ 2147483647 w 3216"/>
                <a:gd name="T5" fmla="*/ 0 h 1584"/>
                <a:gd name="T6" fmla="*/ 2147483647 w 3216"/>
                <a:gd name="T7" fmla="*/ 2147483647 h 1584"/>
                <a:gd name="T8" fmla="*/ 2147483647 w 3216"/>
                <a:gd name="T9" fmla="*/ 2147483647 h 1584"/>
                <a:gd name="T10" fmla="*/ 0 60000 65536"/>
                <a:gd name="T11" fmla="*/ 0 60000 65536"/>
                <a:gd name="T12" fmla="*/ 0 60000 65536"/>
                <a:gd name="T13" fmla="*/ 0 60000 65536"/>
                <a:gd name="T14" fmla="*/ 0 60000 65536"/>
                <a:gd name="T15" fmla="*/ 0 w 3216"/>
                <a:gd name="T16" fmla="*/ 0 h 1584"/>
                <a:gd name="T17" fmla="*/ 3216 w 3216"/>
                <a:gd name="T18" fmla="*/ 1584 h 1584"/>
              </a:gdLst>
              <a:ahLst/>
              <a:cxnLst>
                <a:cxn ang="T10">
                  <a:pos x="T0" y="T1"/>
                </a:cxn>
                <a:cxn ang="T11">
                  <a:pos x="T2" y="T3"/>
                </a:cxn>
                <a:cxn ang="T12">
                  <a:pos x="T4" y="T5"/>
                </a:cxn>
                <a:cxn ang="T13">
                  <a:pos x="T6" y="T7"/>
                </a:cxn>
                <a:cxn ang="T14">
                  <a:pos x="T8" y="T9"/>
                </a:cxn>
              </a:cxnLst>
              <a:rect l="T15" t="T16" r="T17" b="T18"/>
              <a:pathLst>
                <a:path w="3216" h="1584">
                  <a:moveTo>
                    <a:pt x="0" y="1584"/>
                  </a:moveTo>
                  <a:cubicBezTo>
                    <a:pt x="252" y="1476"/>
                    <a:pt x="504" y="1368"/>
                    <a:pt x="768" y="1104"/>
                  </a:cubicBezTo>
                  <a:cubicBezTo>
                    <a:pt x="1032" y="840"/>
                    <a:pt x="1312" y="0"/>
                    <a:pt x="1584" y="0"/>
                  </a:cubicBezTo>
                  <a:cubicBezTo>
                    <a:pt x="1856" y="0"/>
                    <a:pt x="2128" y="840"/>
                    <a:pt x="2400" y="1104"/>
                  </a:cubicBezTo>
                  <a:cubicBezTo>
                    <a:pt x="2672" y="1368"/>
                    <a:pt x="3080" y="1504"/>
                    <a:pt x="3216" y="1584"/>
                  </a:cubicBezTo>
                </a:path>
              </a:pathLst>
            </a:custGeom>
            <a:noFill/>
            <a:ln w="63500">
              <a:solidFill>
                <a:srgbClr val="E4002B"/>
              </a:solidFill>
              <a:round/>
              <a:headEnd/>
              <a:tailEnd/>
            </a:ln>
            <a:effectLst/>
            <a:extLst>
              <a:ext uri="{909E8E84-426E-40dd-AFC4-6F175D3DCCD1}">
                <a14:hiddenFill xmlns="" xmlns:a14="http://schemas.microsoft.com/office/drawing/2010/main">
                  <a:solidFill>
                    <a:srgbClr val="FFFFFF"/>
                  </a:solidFill>
                </a14:hiddenFill>
              </a:ext>
            </a:extLst>
          </p:spPr>
          <p:txBody>
            <a:bodyPr wrap="none" anchor="ctr"/>
            <a:lstStyle/>
            <a:p>
              <a:endParaRPr lang="en-US" sz="1200" dirty="0"/>
            </a:p>
          </p:txBody>
        </p:sp>
      </p:grpSp>
      <p:sp>
        <p:nvSpPr>
          <p:cNvPr id="57" name="Rectangle 56">
            <a:extLst>
              <a:ext uri="{FF2B5EF4-FFF2-40B4-BE49-F238E27FC236}">
                <a16:creationId xmlns:a16="http://schemas.microsoft.com/office/drawing/2014/main" id="{C6AF396E-8809-B9B8-4A42-163BC0D9E37B}"/>
              </a:ext>
            </a:extLst>
          </p:cNvPr>
          <p:cNvSpPr/>
          <p:nvPr/>
        </p:nvSpPr>
        <p:spPr>
          <a:xfrm rot="5400000">
            <a:off x="4613372" y="2927959"/>
            <a:ext cx="325217" cy="79883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8" name="TextBox 57">
            <a:extLst>
              <a:ext uri="{FF2B5EF4-FFF2-40B4-BE49-F238E27FC236}">
                <a16:creationId xmlns:a16="http://schemas.microsoft.com/office/drawing/2014/main" id="{C290A130-EC86-BA50-6DA8-3CF73ED81CFE}"/>
              </a:ext>
            </a:extLst>
          </p:cNvPr>
          <p:cNvSpPr txBox="1"/>
          <p:nvPr/>
        </p:nvSpPr>
        <p:spPr>
          <a:xfrm>
            <a:off x="4413772" y="3201769"/>
            <a:ext cx="722299" cy="276999"/>
          </a:xfrm>
          <a:prstGeom prst="rect">
            <a:avLst/>
          </a:prstGeom>
          <a:noFill/>
        </p:spPr>
        <p:txBody>
          <a:bodyPr wrap="square" rtlCol="0">
            <a:spAutoFit/>
          </a:bodyPr>
          <a:lstStyle/>
          <a:p>
            <a:pPr algn="ctr"/>
            <a:r>
              <a:rPr lang="en-US" sz="1200" b="1" dirty="0">
                <a:solidFill>
                  <a:schemeClr val="bg1"/>
                </a:solidFill>
                <a:latin typeface="Calibri" panose="020F0502020204030204" pitchFamily="34" charset="0"/>
                <a:cs typeface="Calibri" panose="020F0502020204030204" pitchFamily="34" charset="0"/>
              </a:rPr>
              <a:t>10% CV</a:t>
            </a:r>
          </a:p>
        </p:txBody>
      </p:sp>
      <p:sp>
        <p:nvSpPr>
          <p:cNvPr id="59" name="Line 2">
            <a:extLst>
              <a:ext uri="{FF2B5EF4-FFF2-40B4-BE49-F238E27FC236}">
                <a16:creationId xmlns:a16="http://schemas.microsoft.com/office/drawing/2014/main" id="{C915BBEC-ECEC-C3DB-ADB7-56816BCBAEBC}"/>
              </a:ext>
            </a:extLst>
          </p:cNvPr>
          <p:cNvSpPr>
            <a:spLocks noChangeShapeType="1"/>
          </p:cNvSpPr>
          <p:nvPr/>
        </p:nvSpPr>
        <p:spPr bwMode="auto">
          <a:xfrm flipV="1">
            <a:off x="1859847" y="3756233"/>
            <a:ext cx="5348765" cy="9034"/>
          </a:xfrm>
          <a:prstGeom prst="line">
            <a:avLst/>
          </a:prstGeom>
          <a:noFill/>
          <a:ln w="25400">
            <a:solidFill>
              <a:schemeClr val="tx1">
                <a:lumMod val="75000"/>
                <a:lumOff val="25000"/>
              </a:schemeClr>
            </a:solidFill>
            <a:round/>
            <a:headEnd/>
            <a:tailEnd/>
          </a:ln>
          <a:extLst>
            <a:ext uri="{909E8E84-426E-40dd-AFC4-6F175D3DCCD1}">
              <a14:hiddenFill xmlns="" xmlns:a14="http://schemas.microsoft.com/office/drawing/2010/main">
                <a:noFill/>
              </a14:hiddenFill>
            </a:ext>
          </a:extLst>
        </p:spPr>
        <p:txBody>
          <a:bodyPr wrap="none" anchor="ctr"/>
          <a:lstStyle/>
          <a:p>
            <a:endParaRPr lang="en-US" sz="1200" dirty="0"/>
          </a:p>
        </p:txBody>
      </p:sp>
      <p:sp>
        <p:nvSpPr>
          <p:cNvPr id="3" name="TextBox 2">
            <a:extLst>
              <a:ext uri="{FF2B5EF4-FFF2-40B4-BE49-F238E27FC236}">
                <a16:creationId xmlns:a16="http://schemas.microsoft.com/office/drawing/2014/main" id="{67BF4E05-5574-83C0-D926-B0C3157CC154}"/>
              </a:ext>
            </a:extLst>
          </p:cNvPr>
          <p:cNvSpPr txBox="1"/>
          <p:nvPr/>
        </p:nvSpPr>
        <p:spPr>
          <a:xfrm>
            <a:off x="5078810" y="4016368"/>
            <a:ext cx="3200876" cy="276999"/>
          </a:xfrm>
          <a:prstGeom prst="rect">
            <a:avLst/>
          </a:prstGeom>
          <a:noFill/>
        </p:spPr>
        <p:txBody>
          <a:bodyPr wrap="none" rtlCol="0">
            <a:spAutoFit/>
          </a:bodyPr>
          <a:lstStyle/>
          <a:p>
            <a:r>
              <a:rPr lang="en-US" sz="1200" dirty="0">
                <a:latin typeface="Calibri" panose="020F0502020204030204" pitchFamily="34" charset="0"/>
                <a:ea typeface="ＭＳ Ｐゴシック" pitchFamily="34" charset="-128"/>
                <a:cs typeface="Calibri" panose="020F0502020204030204" pitchFamily="34" charset="0"/>
              </a:rPr>
              <a:t>Representative cartoon for contemporary assays</a:t>
            </a:r>
          </a:p>
        </p:txBody>
      </p:sp>
    </p:spTree>
    <p:extLst>
      <p:ext uri="{BB962C8B-B14F-4D97-AF65-F5344CB8AC3E}">
        <p14:creationId xmlns:p14="http://schemas.microsoft.com/office/powerpoint/2010/main" val="1901192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C8FAC32-BF50-1CE6-3E4E-DF25E3E2845F}"/>
              </a:ext>
            </a:extLst>
          </p:cNvPr>
          <p:cNvGrpSpPr/>
          <p:nvPr/>
        </p:nvGrpSpPr>
        <p:grpSpPr>
          <a:xfrm>
            <a:off x="1221204" y="1209479"/>
            <a:ext cx="7063691" cy="3090794"/>
            <a:chOff x="1002207" y="849529"/>
            <a:chExt cx="7255244" cy="3934943"/>
          </a:xfrm>
        </p:grpSpPr>
        <p:sp>
          <p:nvSpPr>
            <p:cNvPr id="3" name="Rectangle 21">
              <a:extLst>
                <a:ext uri="{FF2B5EF4-FFF2-40B4-BE49-F238E27FC236}">
                  <a16:creationId xmlns:a16="http://schemas.microsoft.com/office/drawing/2014/main" id="{51CAC087-A08E-CD33-A928-371CFD894CAB}"/>
                </a:ext>
              </a:extLst>
            </p:cNvPr>
            <p:cNvSpPr>
              <a:spLocks noChangeArrowheads="1"/>
            </p:cNvSpPr>
            <p:nvPr/>
          </p:nvSpPr>
          <p:spPr bwMode="auto">
            <a:xfrm>
              <a:off x="1330466" y="929367"/>
              <a:ext cx="3044660" cy="3168982"/>
            </a:xfrm>
            <a:prstGeom prst="rect">
              <a:avLst/>
            </a:prstGeom>
            <a:solidFill>
              <a:schemeClr val="bg1">
                <a:lumMod val="95000"/>
                <a:alpha val="56322"/>
              </a:schemeClr>
            </a:solidFill>
            <a:ln w="9525">
              <a:noFill/>
              <a:miter lim="800000"/>
              <a:headEnd/>
              <a:tailEnd/>
            </a:ln>
          </p:spPr>
          <p:txBody>
            <a:bodyPr wrap="none" anchor="ctr"/>
            <a:lstStyle/>
            <a:p>
              <a:endParaRPr lang="en-US" sz="700" dirty="0"/>
            </a:p>
          </p:txBody>
        </p:sp>
        <p:sp>
          <p:nvSpPr>
            <p:cNvPr id="5" name="Text Box 12">
              <a:extLst>
                <a:ext uri="{FF2B5EF4-FFF2-40B4-BE49-F238E27FC236}">
                  <a16:creationId xmlns:a16="http://schemas.microsoft.com/office/drawing/2014/main" id="{9B28B2A8-FA82-0B2A-40BA-626C2BE2DC03}"/>
                </a:ext>
              </a:extLst>
            </p:cNvPr>
            <p:cNvSpPr txBox="1">
              <a:spLocks noChangeArrowheads="1"/>
            </p:cNvSpPr>
            <p:nvPr/>
          </p:nvSpPr>
          <p:spPr bwMode="auto">
            <a:xfrm>
              <a:off x="7132449" y="4122624"/>
              <a:ext cx="1125002" cy="352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37931725" indent="-37474525" eaLnBrk="0" hangingPunct="0">
                <a:defRPr sz="2400">
                  <a:solidFill>
                    <a:schemeClr val="tx1"/>
                  </a:solidFill>
                  <a:latin typeface="Arial" charset="0"/>
                  <a:ea typeface="ＭＳ Ｐゴシック" pitchFamily="34" charset="-128"/>
                </a:defRPr>
              </a:lvl2pPr>
              <a:lvl3pPr eaLnBrk="0" hangingPunct="0">
                <a:defRPr sz="2400">
                  <a:solidFill>
                    <a:schemeClr val="tx1"/>
                  </a:solidFill>
                  <a:latin typeface="Arial" charset="0"/>
                  <a:ea typeface="ＭＳ Ｐゴシック" pitchFamily="34" charset="-128"/>
                </a:defRPr>
              </a:lvl3pPr>
              <a:lvl4pPr eaLnBrk="0" hangingPunct="0">
                <a:defRPr sz="2400">
                  <a:solidFill>
                    <a:schemeClr val="tx1"/>
                  </a:solidFill>
                  <a:latin typeface="Arial" charset="0"/>
                  <a:ea typeface="ＭＳ Ｐゴシック" pitchFamily="34" charset="-128"/>
                </a:defRPr>
              </a:lvl4pPr>
              <a:lvl5pPr eaLnBrk="0" hangingPunct="0">
                <a:defRPr sz="2400">
                  <a:solidFill>
                    <a:schemeClr val="tx1"/>
                  </a:solidFill>
                  <a:latin typeface="Arial" charset="0"/>
                  <a:ea typeface="ＭＳ Ｐゴシック" pitchFamily="34" charset="-128"/>
                </a:defRPr>
              </a:lvl5pPr>
              <a:lvl6pPr marL="457200" eaLnBrk="0" fontAlgn="base" hangingPunct="0">
                <a:spcBef>
                  <a:spcPct val="0"/>
                </a:spcBef>
                <a:spcAft>
                  <a:spcPct val="0"/>
                </a:spcAft>
                <a:defRPr sz="2400">
                  <a:solidFill>
                    <a:schemeClr val="tx1"/>
                  </a:solidFill>
                  <a:latin typeface="Arial" charset="0"/>
                  <a:ea typeface="ＭＳ Ｐゴシック" pitchFamily="34" charset="-128"/>
                </a:defRPr>
              </a:lvl6pPr>
              <a:lvl7pPr marL="914400" eaLnBrk="0" fontAlgn="base" hangingPunct="0">
                <a:spcBef>
                  <a:spcPct val="0"/>
                </a:spcBef>
                <a:spcAft>
                  <a:spcPct val="0"/>
                </a:spcAft>
                <a:defRPr sz="2400">
                  <a:solidFill>
                    <a:schemeClr val="tx1"/>
                  </a:solidFill>
                  <a:latin typeface="Arial" charset="0"/>
                  <a:ea typeface="ＭＳ Ｐゴシック" pitchFamily="34" charset="-128"/>
                </a:defRPr>
              </a:lvl7pPr>
              <a:lvl8pPr marL="1371600" eaLnBrk="0" fontAlgn="base" hangingPunct="0">
                <a:spcBef>
                  <a:spcPct val="0"/>
                </a:spcBef>
                <a:spcAft>
                  <a:spcPct val="0"/>
                </a:spcAft>
                <a:defRPr sz="2400">
                  <a:solidFill>
                    <a:schemeClr val="tx1"/>
                  </a:solidFill>
                  <a:latin typeface="Arial" charset="0"/>
                  <a:ea typeface="ＭＳ Ｐゴシック" pitchFamily="34" charset="-128"/>
                </a:defRPr>
              </a:lvl8pPr>
              <a:lvl9pPr marL="18288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200" dirty="0">
                  <a:latin typeface="Calibri" panose="020F0502020204030204" pitchFamily="34" charset="0"/>
                  <a:cs typeface="Calibri" panose="020F0502020204030204" pitchFamily="34" charset="0"/>
                </a:rPr>
                <a:t>Troponin Level</a:t>
              </a:r>
              <a:endParaRPr lang="en-GB" sz="1200" dirty="0">
                <a:latin typeface="Calibri" panose="020F0502020204030204" pitchFamily="34" charset="0"/>
                <a:cs typeface="Calibri" panose="020F0502020204030204" pitchFamily="34" charset="0"/>
              </a:endParaRPr>
            </a:p>
          </p:txBody>
        </p:sp>
        <p:sp>
          <p:nvSpPr>
            <p:cNvPr id="8" name="Text Box 12">
              <a:extLst>
                <a:ext uri="{FF2B5EF4-FFF2-40B4-BE49-F238E27FC236}">
                  <a16:creationId xmlns:a16="http://schemas.microsoft.com/office/drawing/2014/main" id="{E450C40F-D78D-820A-C183-9A46F6798035}"/>
                </a:ext>
              </a:extLst>
            </p:cNvPr>
            <p:cNvSpPr txBox="1">
              <a:spLocks noChangeArrowheads="1"/>
            </p:cNvSpPr>
            <p:nvPr/>
          </p:nvSpPr>
          <p:spPr bwMode="auto">
            <a:xfrm rot="16200000">
              <a:off x="496696" y="1377111"/>
              <a:ext cx="1295534" cy="284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b">
              <a:spAutoFit/>
            </a:bodyPr>
            <a:lstStyle>
              <a:lvl1pPr eaLnBrk="0" hangingPunct="0">
                <a:defRPr sz="2400">
                  <a:solidFill>
                    <a:schemeClr val="tx1"/>
                  </a:solidFill>
                  <a:latin typeface="Arial" charset="0"/>
                  <a:ea typeface="ＭＳ Ｐゴシック" pitchFamily="34" charset="-128"/>
                </a:defRPr>
              </a:lvl1pPr>
              <a:lvl2pPr marL="37931725" indent="-37474525" eaLnBrk="0" hangingPunct="0">
                <a:defRPr sz="2400">
                  <a:solidFill>
                    <a:schemeClr val="tx1"/>
                  </a:solidFill>
                  <a:latin typeface="Arial" charset="0"/>
                  <a:ea typeface="ＭＳ Ｐゴシック" pitchFamily="34" charset="-128"/>
                </a:defRPr>
              </a:lvl2pPr>
              <a:lvl3pPr eaLnBrk="0" hangingPunct="0">
                <a:defRPr sz="2400">
                  <a:solidFill>
                    <a:schemeClr val="tx1"/>
                  </a:solidFill>
                  <a:latin typeface="Arial" charset="0"/>
                  <a:ea typeface="ＭＳ Ｐゴシック" pitchFamily="34" charset="-128"/>
                </a:defRPr>
              </a:lvl3pPr>
              <a:lvl4pPr eaLnBrk="0" hangingPunct="0">
                <a:defRPr sz="2400">
                  <a:solidFill>
                    <a:schemeClr val="tx1"/>
                  </a:solidFill>
                  <a:latin typeface="Arial" charset="0"/>
                  <a:ea typeface="ＭＳ Ｐゴシック" pitchFamily="34" charset="-128"/>
                </a:defRPr>
              </a:lvl4pPr>
              <a:lvl5pPr eaLnBrk="0" hangingPunct="0">
                <a:defRPr sz="2400">
                  <a:solidFill>
                    <a:schemeClr val="tx1"/>
                  </a:solidFill>
                  <a:latin typeface="Arial" charset="0"/>
                  <a:ea typeface="ＭＳ Ｐゴシック" pitchFamily="34" charset="-128"/>
                </a:defRPr>
              </a:lvl5pPr>
              <a:lvl6pPr marL="457200" eaLnBrk="0" fontAlgn="base" hangingPunct="0">
                <a:spcBef>
                  <a:spcPct val="0"/>
                </a:spcBef>
                <a:spcAft>
                  <a:spcPct val="0"/>
                </a:spcAft>
                <a:defRPr sz="2400">
                  <a:solidFill>
                    <a:schemeClr val="tx1"/>
                  </a:solidFill>
                  <a:latin typeface="Arial" charset="0"/>
                  <a:ea typeface="ＭＳ Ｐゴシック" pitchFamily="34" charset="-128"/>
                </a:defRPr>
              </a:lvl6pPr>
              <a:lvl7pPr marL="914400" eaLnBrk="0" fontAlgn="base" hangingPunct="0">
                <a:spcBef>
                  <a:spcPct val="0"/>
                </a:spcBef>
                <a:spcAft>
                  <a:spcPct val="0"/>
                </a:spcAft>
                <a:defRPr sz="2400">
                  <a:solidFill>
                    <a:schemeClr val="tx1"/>
                  </a:solidFill>
                  <a:latin typeface="Arial" charset="0"/>
                  <a:ea typeface="ＭＳ Ｐゴシック" pitchFamily="34" charset="-128"/>
                </a:defRPr>
              </a:lvl7pPr>
              <a:lvl8pPr marL="1371600" eaLnBrk="0" fontAlgn="base" hangingPunct="0">
                <a:spcBef>
                  <a:spcPct val="0"/>
                </a:spcBef>
                <a:spcAft>
                  <a:spcPct val="0"/>
                </a:spcAft>
                <a:defRPr sz="2400">
                  <a:solidFill>
                    <a:schemeClr val="tx1"/>
                  </a:solidFill>
                  <a:latin typeface="Arial" charset="0"/>
                  <a:ea typeface="ＭＳ Ｐゴシック" pitchFamily="34" charset="-128"/>
                </a:defRPr>
              </a:lvl8pPr>
              <a:lvl9pPr marL="18288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r>
                <a:rPr lang="en-US" sz="1200" dirty="0">
                  <a:latin typeface="Calibri" panose="020F0502020204030204" pitchFamily="34" charset="0"/>
                  <a:cs typeface="Calibri" panose="020F0502020204030204" pitchFamily="34" charset="0"/>
                </a:rPr>
                <a:t>Frequency</a:t>
              </a:r>
              <a:endParaRPr lang="en-GB" sz="1600" dirty="0">
                <a:latin typeface="Calibri" panose="020F0502020204030204" pitchFamily="34" charset="0"/>
                <a:cs typeface="Calibri" panose="020F0502020204030204" pitchFamily="34" charset="0"/>
              </a:endParaRPr>
            </a:p>
          </p:txBody>
        </p:sp>
        <p:sp>
          <p:nvSpPr>
            <p:cNvPr id="9" name="Line 23">
              <a:extLst>
                <a:ext uri="{FF2B5EF4-FFF2-40B4-BE49-F238E27FC236}">
                  <a16:creationId xmlns:a16="http://schemas.microsoft.com/office/drawing/2014/main" id="{F29264C4-B983-3F27-2938-1CF6EE1C5A10}"/>
                </a:ext>
              </a:extLst>
            </p:cNvPr>
            <p:cNvSpPr>
              <a:spLocks noChangeShapeType="1"/>
            </p:cNvSpPr>
            <p:nvPr/>
          </p:nvSpPr>
          <p:spPr bwMode="auto">
            <a:xfrm flipV="1">
              <a:off x="4559253" y="4116870"/>
              <a:ext cx="1" cy="385489"/>
            </a:xfrm>
            <a:prstGeom prst="line">
              <a:avLst/>
            </a:prstGeom>
            <a:noFill/>
            <a:ln w="38100" cmpd="sng">
              <a:solidFill>
                <a:schemeClr val="accent5"/>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200"/>
            </a:p>
          </p:txBody>
        </p:sp>
        <p:sp>
          <p:nvSpPr>
            <p:cNvPr id="10" name="Text Box 12">
              <a:extLst>
                <a:ext uri="{FF2B5EF4-FFF2-40B4-BE49-F238E27FC236}">
                  <a16:creationId xmlns:a16="http://schemas.microsoft.com/office/drawing/2014/main" id="{905BDB44-EEB3-4839-13A7-A9C0AABD61D3}"/>
                </a:ext>
              </a:extLst>
            </p:cNvPr>
            <p:cNvSpPr txBox="1">
              <a:spLocks noChangeArrowheads="1"/>
            </p:cNvSpPr>
            <p:nvPr/>
          </p:nvSpPr>
          <p:spPr bwMode="auto">
            <a:xfrm>
              <a:off x="4037232" y="4451412"/>
              <a:ext cx="1047486" cy="3330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37931725" indent="-37474525" eaLnBrk="0" hangingPunct="0">
                <a:defRPr sz="2400">
                  <a:solidFill>
                    <a:schemeClr val="tx1"/>
                  </a:solidFill>
                  <a:latin typeface="Arial" charset="0"/>
                  <a:ea typeface="ＭＳ Ｐゴシック" pitchFamily="34" charset="-128"/>
                </a:defRPr>
              </a:lvl2pPr>
              <a:lvl3pPr eaLnBrk="0" hangingPunct="0">
                <a:defRPr sz="2400">
                  <a:solidFill>
                    <a:schemeClr val="tx1"/>
                  </a:solidFill>
                  <a:latin typeface="Arial" charset="0"/>
                  <a:ea typeface="ＭＳ Ｐゴシック" pitchFamily="34" charset="-128"/>
                </a:defRPr>
              </a:lvl3pPr>
              <a:lvl4pPr eaLnBrk="0" hangingPunct="0">
                <a:defRPr sz="2400">
                  <a:solidFill>
                    <a:schemeClr val="tx1"/>
                  </a:solidFill>
                  <a:latin typeface="Arial" charset="0"/>
                  <a:ea typeface="ＭＳ Ｐゴシック" pitchFamily="34" charset="-128"/>
                </a:defRPr>
              </a:lvl4pPr>
              <a:lvl5pPr eaLnBrk="0" hangingPunct="0">
                <a:defRPr sz="2400">
                  <a:solidFill>
                    <a:schemeClr val="tx1"/>
                  </a:solidFill>
                  <a:latin typeface="Arial" charset="0"/>
                  <a:ea typeface="ＭＳ Ｐゴシック" pitchFamily="34" charset="-128"/>
                </a:defRPr>
              </a:lvl5pPr>
              <a:lvl6pPr marL="457200" eaLnBrk="0" fontAlgn="base" hangingPunct="0">
                <a:spcBef>
                  <a:spcPct val="0"/>
                </a:spcBef>
                <a:spcAft>
                  <a:spcPct val="0"/>
                </a:spcAft>
                <a:defRPr sz="2400">
                  <a:solidFill>
                    <a:schemeClr val="tx1"/>
                  </a:solidFill>
                  <a:latin typeface="Arial" charset="0"/>
                  <a:ea typeface="ＭＳ Ｐゴシック" pitchFamily="34" charset="-128"/>
                </a:defRPr>
              </a:lvl6pPr>
              <a:lvl7pPr marL="914400" eaLnBrk="0" fontAlgn="base" hangingPunct="0">
                <a:spcBef>
                  <a:spcPct val="0"/>
                </a:spcBef>
                <a:spcAft>
                  <a:spcPct val="0"/>
                </a:spcAft>
                <a:defRPr sz="2400">
                  <a:solidFill>
                    <a:schemeClr val="tx1"/>
                  </a:solidFill>
                  <a:latin typeface="Arial" charset="0"/>
                  <a:ea typeface="ＭＳ Ｐゴシック" pitchFamily="34" charset="-128"/>
                </a:defRPr>
              </a:lvl7pPr>
              <a:lvl8pPr marL="1371600" eaLnBrk="0" fontAlgn="base" hangingPunct="0">
                <a:spcBef>
                  <a:spcPct val="0"/>
                </a:spcBef>
                <a:spcAft>
                  <a:spcPct val="0"/>
                </a:spcAft>
                <a:defRPr sz="2400">
                  <a:solidFill>
                    <a:schemeClr val="tx1"/>
                  </a:solidFill>
                  <a:latin typeface="Arial" charset="0"/>
                  <a:ea typeface="ＭＳ Ｐゴシック" pitchFamily="34" charset="-128"/>
                </a:defRPr>
              </a:lvl8pPr>
              <a:lvl9pPr marL="18288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100" dirty="0">
                  <a:latin typeface="Calibri" panose="020F0502020204030204" pitchFamily="34" charset="0"/>
                  <a:cs typeface="Calibri" panose="020F0502020204030204" pitchFamily="34" charset="0"/>
                </a:rPr>
                <a:t>99</a:t>
              </a:r>
              <a:r>
                <a:rPr lang="en-US" sz="1100" baseline="30000" dirty="0">
                  <a:latin typeface="Calibri" panose="020F0502020204030204" pitchFamily="34" charset="0"/>
                  <a:cs typeface="Calibri" panose="020F0502020204030204" pitchFamily="34" charset="0"/>
                </a:rPr>
                <a:t>th</a:t>
              </a:r>
              <a:r>
                <a:rPr lang="en-US" sz="1100" dirty="0">
                  <a:latin typeface="Calibri" panose="020F0502020204030204" pitchFamily="34" charset="0"/>
                  <a:cs typeface="Calibri" panose="020F0502020204030204" pitchFamily="34" charset="0"/>
                </a:rPr>
                <a:t> Percentile</a:t>
              </a:r>
              <a:endParaRPr lang="en-GB" sz="1100" dirty="0">
                <a:latin typeface="Calibri" panose="020F0502020204030204" pitchFamily="34" charset="0"/>
                <a:cs typeface="Calibri" panose="020F0502020204030204" pitchFamily="34" charset="0"/>
              </a:endParaRPr>
            </a:p>
          </p:txBody>
        </p:sp>
        <p:sp>
          <p:nvSpPr>
            <p:cNvPr id="11" name="Line 18">
              <a:extLst>
                <a:ext uri="{FF2B5EF4-FFF2-40B4-BE49-F238E27FC236}">
                  <a16:creationId xmlns:a16="http://schemas.microsoft.com/office/drawing/2014/main" id="{A98FB0A3-B67C-43AF-A966-D665B537555F}"/>
                </a:ext>
              </a:extLst>
            </p:cNvPr>
            <p:cNvSpPr>
              <a:spLocks noChangeShapeType="1"/>
            </p:cNvSpPr>
            <p:nvPr/>
          </p:nvSpPr>
          <p:spPr bwMode="auto">
            <a:xfrm flipV="1">
              <a:off x="1935884" y="942360"/>
              <a:ext cx="0" cy="3178828"/>
            </a:xfrm>
            <a:prstGeom prst="line">
              <a:avLst/>
            </a:prstGeom>
            <a:noFill/>
            <a:ln w="63500">
              <a:solidFill>
                <a:srgbClr val="EEB33B"/>
              </a:solidFill>
              <a:round/>
              <a:headEnd/>
              <a:tailEnd/>
            </a:ln>
          </p:spPr>
          <p:txBody>
            <a:bodyPr/>
            <a:lstStyle/>
            <a:p>
              <a:pPr>
                <a:defRPr/>
              </a:pPr>
              <a:endParaRPr lang="en-US" sz="1200">
                <a:ea typeface="ＭＳ Ｐゴシック" charset="-128"/>
                <a:cs typeface="ＭＳ Ｐゴシック" charset="-128"/>
              </a:endParaRPr>
            </a:p>
          </p:txBody>
        </p:sp>
        <p:sp>
          <p:nvSpPr>
            <p:cNvPr id="13" name="Line 23">
              <a:extLst>
                <a:ext uri="{FF2B5EF4-FFF2-40B4-BE49-F238E27FC236}">
                  <a16:creationId xmlns:a16="http://schemas.microsoft.com/office/drawing/2014/main" id="{A53E932C-986E-BE71-A4E9-97A860DA74FC}"/>
                </a:ext>
              </a:extLst>
            </p:cNvPr>
            <p:cNvSpPr>
              <a:spLocks noChangeShapeType="1"/>
            </p:cNvSpPr>
            <p:nvPr/>
          </p:nvSpPr>
          <p:spPr bwMode="auto">
            <a:xfrm>
              <a:off x="6378255" y="3744117"/>
              <a:ext cx="0" cy="351917"/>
            </a:xfrm>
            <a:prstGeom prst="line">
              <a:avLst/>
            </a:prstGeom>
            <a:noFill/>
            <a:ln w="38100" cmpd="sng">
              <a:solidFill>
                <a:schemeClr val="accent5"/>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200"/>
            </a:p>
          </p:txBody>
        </p:sp>
        <p:sp>
          <p:nvSpPr>
            <p:cNvPr id="14" name="Line 3">
              <a:extLst>
                <a:ext uri="{FF2B5EF4-FFF2-40B4-BE49-F238E27FC236}">
                  <a16:creationId xmlns:a16="http://schemas.microsoft.com/office/drawing/2014/main" id="{FED13C8E-7F20-0663-4571-FC9403328483}"/>
                </a:ext>
              </a:extLst>
            </p:cNvPr>
            <p:cNvSpPr>
              <a:spLocks noChangeShapeType="1"/>
            </p:cNvSpPr>
            <p:nvPr/>
          </p:nvSpPr>
          <p:spPr bwMode="auto">
            <a:xfrm flipH="1">
              <a:off x="1331095" y="936887"/>
              <a:ext cx="0" cy="3179985"/>
            </a:xfrm>
            <a:prstGeom prst="line">
              <a:avLst/>
            </a:prstGeom>
            <a:noFill/>
            <a:ln w="25400">
              <a:solidFill>
                <a:schemeClr val="tx1">
                  <a:lumMod val="75000"/>
                  <a:lumOff val="25000"/>
                </a:schemeClr>
              </a:solidFill>
              <a:round/>
              <a:headEnd/>
              <a:tailEnd/>
            </a:ln>
            <a:extLst>
              <a:ext uri="{909E8E84-426E-40dd-AFC4-6F175D3DCCD1}">
                <a14:hiddenFill xmlns="" xmlns:a14="http://schemas.microsoft.com/office/drawing/2010/main">
                  <a:noFill/>
                </a14:hiddenFill>
              </a:ext>
            </a:extLst>
          </p:spPr>
          <p:txBody>
            <a:bodyPr wrap="none" anchor="ctr"/>
            <a:lstStyle/>
            <a:p>
              <a:endParaRPr lang="en-US" sz="1200"/>
            </a:p>
          </p:txBody>
        </p:sp>
        <p:sp>
          <p:nvSpPr>
            <p:cNvPr id="15" name="Line 18">
              <a:extLst>
                <a:ext uri="{FF2B5EF4-FFF2-40B4-BE49-F238E27FC236}">
                  <a16:creationId xmlns:a16="http://schemas.microsoft.com/office/drawing/2014/main" id="{24960DFB-BA9E-1F03-8DC3-57E817042C5D}"/>
                </a:ext>
              </a:extLst>
            </p:cNvPr>
            <p:cNvSpPr>
              <a:spLocks noChangeShapeType="1"/>
            </p:cNvSpPr>
            <p:nvPr/>
          </p:nvSpPr>
          <p:spPr bwMode="auto">
            <a:xfrm flipV="1">
              <a:off x="4393540" y="928177"/>
              <a:ext cx="0" cy="3178828"/>
            </a:xfrm>
            <a:prstGeom prst="line">
              <a:avLst/>
            </a:prstGeom>
            <a:noFill/>
            <a:ln w="63500">
              <a:solidFill>
                <a:srgbClr val="EEB33B"/>
              </a:solidFill>
              <a:round/>
              <a:headEnd/>
              <a:tailEnd/>
            </a:ln>
          </p:spPr>
          <p:txBody>
            <a:bodyPr/>
            <a:lstStyle/>
            <a:p>
              <a:pPr>
                <a:defRPr/>
              </a:pPr>
              <a:endParaRPr lang="en-US" sz="1200">
                <a:ea typeface="ＭＳ Ｐゴシック" charset="-128"/>
                <a:cs typeface="ＭＳ Ｐゴシック" charset="-128"/>
              </a:endParaRPr>
            </a:p>
          </p:txBody>
        </p:sp>
        <p:sp>
          <p:nvSpPr>
            <p:cNvPr id="16" name="Text Box 19">
              <a:extLst>
                <a:ext uri="{FF2B5EF4-FFF2-40B4-BE49-F238E27FC236}">
                  <a16:creationId xmlns:a16="http://schemas.microsoft.com/office/drawing/2014/main" id="{98939C59-6F1A-7EC6-104E-0D7C95ABD36F}"/>
                </a:ext>
              </a:extLst>
            </p:cNvPr>
            <p:cNvSpPr txBox="1">
              <a:spLocks noChangeArrowheads="1"/>
            </p:cNvSpPr>
            <p:nvPr/>
          </p:nvSpPr>
          <p:spPr bwMode="auto">
            <a:xfrm rot="16200000">
              <a:off x="3822022" y="1448922"/>
              <a:ext cx="1459588" cy="2608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37931725" indent="-37474525" eaLnBrk="0" hangingPunct="0">
                <a:defRPr sz="2400">
                  <a:solidFill>
                    <a:schemeClr val="tx1"/>
                  </a:solidFill>
                  <a:latin typeface="Arial" charset="0"/>
                  <a:ea typeface="ＭＳ Ｐゴシック" pitchFamily="34" charset="-128"/>
                </a:defRPr>
              </a:lvl2pPr>
              <a:lvl3pPr eaLnBrk="0" hangingPunct="0">
                <a:defRPr sz="2400">
                  <a:solidFill>
                    <a:schemeClr val="tx1"/>
                  </a:solidFill>
                  <a:latin typeface="Arial" charset="0"/>
                  <a:ea typeface="ＭＳ Ｐゴシック" pitchFamily="34" charset="-128"/>
                </a:defRPr>
              </a:lvl3pPr>
              <a:lvl4pPr eaLnBrk="0" hangingPunct="0">
                <a:defRPr sz="2400">
                  <a:solidFill>
                    <a:schemeClr val="tx1"/>
                  </a:solidFill>
                  <a:latin typeface="Arial" charset="0"/>
                  <a:ea typeface="ＭＳ Ｐゴシック" pitchFamily="34" charset="-128"/>
                </a:defRPr>
              </a:lvl4pPr>
              <a:lvl5pPr eaLnBrk="0" hangingPunct="0">
                <a:defRPr sz="2400">
                  <a:solidFill>
                    <a:schemeClr val="tx1"/>
                  </a:solidFill>
                  <a:latin typeface="Arial" charset="0"/>
                  <a:ea typeface="ＭＳ Ｐゴシック" pitchFamily="34" charset="-128"/>
                </a:defRPr>
              </a:lvl5pPr>
              <a:lvl6pPr marL="457200" eaLnBrk="0" fontAlgn="base" hangingPunct="0">
                <a:spcBef>
                  <a:spcPct val="0"/>
                </a:spcBef>
                <a:spcAft>
                  <a:spcPct val="0"/>
                </a:spcAft>
                <a:defRPr sz="2400">
                  <a:solidFill>
                    <a:schemeClr val="tx1"/>
                  </a:solidFill>
                  <a:latin typeface="Arial" charset="0"/>
                  <a:ea typeface="ＭＳ Ｐゴシック" pitchFamily="34" charset="-128"/>
                </a:defRPr>
              </a:lvl6pPr>
              <a:lvl7pPr marL="914400" eaLnBrk="0" fontAlgn="base" hangingPunct="0">
                <a:spcBef>
                  <a:spcPct val="0"/>
                </a:spcBef>
                <a:spcAft>
                  <a:spcPct val="0"/>
                </a:spcAft>
                <a:defRPr sz="2400">
                  <a:solidFill>
                    <a:schemeClr val="tx1"/>
                  </a:solidFill>
                  <a:latin typeface="Arial" charset="0"/>
                  <a:ea typeface="ＭＳ Ｐゴシック" pitchFamily="34" charset="-128"/>
                </a:defRPr>
              </a:lvl7pPr>
              <a:lvl8pPr marL="1371600" eaLnBrk="0" fontAlgn="base" hangingPunct="0">
                <a:spcBef>
                  <a:spcPct val="0"/>
                </a:spcBef>
                <a:spcAft>
                  <a:spcPct val="0"/>
                </a:spcAft>
                <a:defRPr sz="2400">
                  <a:solidFill>
                    <a:schemeClr val="tx1"/>
                  </a:solidFill>
                  <a:latin typeface="Arial" charset="0"/>
                  <a:ea typeface="ＭＳ Ｐゴシック" pitchFamily="34" charset="-128"/>
                </a:defRPr>
              </a:lvl8pPr>
              <a:lvl9pPr marL="18288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050" dirty="0">
                  <a:latin typeface="Calibri" panose="020F0502020204030204" pitchFamily="34" charset="0"/>
                  <a:cs typeface="Calibri" panose="020F0502020204030204" pitchFamily="34" charset="0"/>
                </a:rPr>
                <a:t>Cotemporary LoD</a:t>
              </a:r>
            </a:p>
          </p:txBody>
        </p:sp>
        <p:sp>
          <p:nvSpPr>
            <p:cNvPr id="17" name="Rectangle 8">
              <a:extLst>
                <a:ext uri="{FF2B5EF4-FFF2-40B4-BE49-F238E27FC236}">
                  <a16:creationId xmlns:a16="http://schemas.microsoft.com/office/drawing/2014/main" id="{55EAEBD0-42F7-21E6-264F-B8B1EB89A08E}"/>
                </a:ext>
              </a:extLst>
            </p:cNvPr>
            <p:cNvSpPr>
              <a:spLocks noChangeArrowheads="1"/>
            </p:cNvSpPr>
            <p:nvPr/>
          </p:nvSpPr>
          <p:spPr bwMode="auto">
            <a:xfrm>
              <a:off x="1922030" y="3694340"/>
              <a:ext cx="274058" cy="404010"/>
            </a:xfrm>
            <a:prstGeom prst="rect">
              <a:avLst/>
            </a:prstGeom>
            <a:solidFill>
              <a:srgbClr val="004F71"/>
            </a:solidFill>
            <a:ln w="9525">
              <a:noFill/>
              <a:miter lim="800000"/>
              <a:headEnd/>
              <a:tailEnd/>
            </a:ln>
            <a:effectLst/>
          </p:spPr>
          <p:txBody>
            <a:bodyPr wrap="none" anchor="ctr"/>
            <a:lstStyle/>
            <a:p>
              <a:pPr>
                <a:defRPr/>
              </a:pPr>
              <a:endParaRPr lang="en-US" sz="700">
                <a:ea typeface="ＭＳ Ｐゴシック" charset="-128"/>
                <a:cs typeface="ＭＳ Ｐゴシック" charset="-128"/>
              </a:endParaRPr>
            </a:p>
          </p:txBody>
        </p:sp>
        <p:sp>
          <p:nvSpPr>
            <p:cNvPr id="19" name="Rectangle 9">
              <a:extLst>
                <a:ext uri="{FF2B5EF4-FFF2-40B4-BE49-F238E27FC236}">
                  <a16:creationId xmlns:a16="http://schemas.microsoft.com/office/drawing/2014/main" id="{9B8C4221-4F7D-465A-1875-CF16538325AF}"/>
                </a:ext>
              </a:extLst>
            </p:cNvPr>
            <p:cNvSpPr>
              <a:spLocks noChangeArrowheads="1"/>
            </p:cNvSpPr>
            <p:nvPr/>
          </p:nvSpPr>
          <p:spPr bwMode="auto">
            <a:xfrm>
              <a:off x="4438218" y="3694340"/>
              <a:ext cx="274058" cy="404010"/>
            </a:xfrm>
            <a:prstGeom prst="rect">
              <a:avLst/>
            </a:prstGeom>
            <a:solidFill>
              <a:srgbClr val="004F71"/>
            </a:solidFill>
            <a:ln w="9525">
              <a:noFill/>
              <a:miter lim="800000"/>
              <a:headEnd/>
              <a:tailEnd/>
            </a:ln>
            <a:effectLst/>
          </p:spPr>
          <p:txBody>
            <a:bodyPr wrap="none" anchor="ctr"/>
            <a:lstStyle/>
            <a:p>
              <a:pPr>
                <a:defRPr/>
              </a:pPr>
              <a:endParaRPr lang="en-US" sz="700" dirty="0">
                <a:ea typeface="ＭＳ Ｐゴシック" charset="-128"/>
                <a:cs typeface="ＭＳ Ｐゴシック" charset="-128"/>
              </a:endParaRPr>
            </a:p>
          </p:txBody>
        </p:sp>
        <p:sp>
          <p:nvSpPr>
            <p:cNvPr id="20" name="Rectangle 10">
              <a:extLst>
                <a:ext uri="{FF2B5EF4-FFF2-40B4-BE49-F238E27FC236}">
                  <a16:creationId xmlns:a16="http://schemas.microsoft.com/office/drawing/2014/main" id="{36D26C07-0A7D-E8EA-149C-7275629B6C2A}"/>
                </a:ext>
              </a:extLst>
            </p:cNvPr>
            <p:cNvSpPr>
              <a:spLocks noChangeArrowheads="1"/>
            </p:cNvSpPr>
            <p:nvPr/>
          </p:nvSpPr>
          <p:spPr bwMode="auto">
            <a:xfrm>
              <a:off x="2226919" y="3491756"/>
              <a:ext cx="274058" cy="606593"/>
            </a:xfrm>
            <a:prstGeom prst="rect">
              <a:avLst/>
            </a:prstGeom>
            <a:solidFill>
              <a:srgbClr val="004F71"/>
            </a:solidFill>
            <a:ln w="9525">
              <a:noFill/>
              <a:miter lim="800000"/>
              <a:headEnd/>
              <a:tailEnd/>
            </a:ln>
            <a:effectLst/>
          </p:spPr>
          <p:txBody>
            <a:bodyPr wrap="none" anchor="ctr"/>
            <a:lstStyle/>
            <a:p>
              <a:pPr>
                <a:defRPr/>
              </a:pPr>
              <a:endParaRPr lang="en-US" sz="700">
                <a:ea typeface="ＭＳ Ｐゴシック" charset="-128"/>
                <a:cs typeface="ＭＳ Ｐゴシック" charset="-128"/>
              </a:endParaRPr>
            </a:p>
          </p:txBody>
        </p:sp>
        <p:sp>
          <p:nvSpPr>
            <p:cNvPr id="21" name="Rectangle 11">
              <a:extLst>
                <a:ext uri="{FF2B5EF4-FFF2-40B4-BE49-F238E27FC236}">
                  <a16:creationId xmlns:a16="http://schemas.microsoft.com/office/drawing/2014/main" id="{A8BD3EA1-0DB4-DE8A-BBE8-F92C66531F08}"/>
                </a:ext>
              </a:extLst>
            </p:cNvPr>
            <p:cNvSpPr>
              <a:spLocks noChangeArrowheads="1"/>
            </p:cNvSpPr>
            <p:nvPr/>
          </p:nvSpPr>
          <p:spPr bwMode="auto">
            <a:xfrm>
              <a:off x="4110526" y="3491756"/>
              <a:ext cx="274058" cy="606593"/>
            </a:xfrm>
            <a:prstGeom prst="rect">
              <a:avLst/>
            </a:prstGeom>
            <a:solidFill>
              <a:srgbClr val="004F71"/>
            </a:solidFill>
            <a:ln w="9525">
              <a:noFill/>
              <a:miter lim="800000"/>
              <a:headEnd/>
              <a:tailEnd/>
            </a:ln>
            <a:effectLst/>
          </p:spPr>
          <p:txBody>
            <a:bodyPr wrap="none" anchor="ctr"/>
            <a:lstStyle/>
            <a:p>
              <a:pPr>
                <a:defRPr/>
              </a:pPr>
              <a:endParaRPr lang="en-US" sz="700">
                <a:ea typeface="ＭＳ Ｐゴシック" charset="-128"/>
                <a:cs typeface="ＭＳ Ｐゴシック" charset="-128"/>
              </a:endParaRPr>
            </a:p>
          </p:txBody>
        </p:sp>
        <p:sp>
          <p:nvSpPr>
            <p:cNvPr id="22" name="Rectangle 12">
              <a:extLst>
                <a:ext uri="{FF2B5EF4-FFF2-40B4-BE49-F238E27FC236}">
                  <a16:creationId xmlns:a16="http://schemas.microsoft.com/office/drawing/2014/main" id="{42C079F0-4045-C531-42FF-7EFB3E15E45A}"/>
                </a:ext>
              </a:extLst>
            </p:cNvPr>
            <p:cNvSpPr>
              <a:spLocks noChangeArrowheads="1"/>
            </p:cNvSpPr>
            <p:nvPr/>
          </p:nvSpPr>
          <p:spPr bwMode="auto">
            <a:xfrm>
              <a:off x="3799323" y="2973142"/>
              <a:ext cx="274058" cy="1132153"/>
            </a:xfrm>
            <a:prstGeom prst="rect">
              <a:avLst/>
            </a:prstGeom>
            <a:solidFill>
              <a:srgbClr val="004F71"/>
            </a:solidFill>
            <a:ln w="9525">
              <a:noFill/>
              <a:miter lim="800000"/>
              <a:headEnd/>
              <a:tailEnd/>
            </a:ln>
            <a:effectLst/>
          </p:spPr>
          <p:txBody>
            <a:bodyPr wrap="none" anchor="ctr"/>
            <a:lstStyle/>
            <a:p>
              <a:pPr>
                <a:defRPr/>
              </a:pPr>
              <a:endParaRPr lang="en-US" sz="700">
                <a:ea typeface="ＭＳ Ｐゴシック" charset="-128"/>
                <a:cs typeface="ＭＳ Ｐゴシック" charset="-128"/>
              </a:endParaRPr>
            </a:p>
          </p:txBody>
        </p:sp>
        <p:sp>
          <p:nvSpPr>
            <p:cNvPr id="23" name="Rectangle 13">
              <a:extLst>
                <a:ext uri="{FF2B5EF4-FFF2-40B4-BE49-F238E27FC236}">
                  <a16:creationId xmlns:a16="http://schemas.microsoft.com/office/drawing/2014/main" id="{D77DCE28-2CED-39AE-7FEC-244696C35C5D}"/>
                </a:ext>
              </a:extLst>
            </p:cNvPr>
            <p:cNvSpPr>
              <a:spLocks noChangeArrowheads="1"/>
            </p:cNvSpPr>
            <p:nvPr/>
          </p:nvSpPr>
          <p:spPr bwMode="auto">
            <a:xfrm>
              <a:off x="2548936" y="2967354"/>
              <a:ext cx="274058" cy="1132153"/>
            </a:xfrm>
            <a:prstGeom prst="rect">
              <a:avLst/>
            </a:prstGeom>
            <a:solidFill>
              <a:srgbClr val="004F71"/>
            </a:solidFill>
            <a:ln w="9525">
              <a:noFill/>
              <a:miter lim="800000"/>
              <a:headEnd/>
              <a:tailEnd/>
            </a:ln>
            <a:effectLst/>
          </p:spPr>
          <p:txBody>
            <a:bodyPr wrap="none" anchor="ctr"/>
            <a:lstStyle/>
            <a:p>
              <a:pPr>
                <a:defRPr/>
              </a:pPr>
              <a:endParaRPr lang="en-US" sz="700">
                <a:ea typeface="ＭＳ Ｐゴシック" charset="-128"/>
                <a:cs typeface="ＭＳ Ｐゴシック" charset="-128"/>
              </a:endParaRPr>
            </a:p>
          </p:txBody>
        </p:sp>
        <p:sp>
          <p:nvSpPr>
            <p:cNvPr id="24" name="Rectangle 14">
              <a:extLst>
                <a:ext uri="{FF2B5EF4-FFF2-40B4-BE49-F238E27FC236}">
                  <a16:creationId xmlns:a16="http://schemas.microsoft.com/office/drawing/2014/main" id="{C033FDB5-3600-15D2-3DD0-8A4C914B9DE8}"/>
                </a:ext>
              </a:extLst>
            </p:cNvPr>
            <p:cNvSpPr>
              <a:spLocks noChangeArrowheads="1"/>
            </p:cNvSpPr>
            <p:nvPr/>
          </p:nvSpPr>
          <p:spPr bwMode="auto">
            <a:xfrm>
              <a:off x="2867528" y="2257732"/>
              <a:ext cx="274058" cy="1838302"/>
            </a:xfrm>
            <a:prstGeom prst="rect">
              <a:avLst/>
            </a:prstGeom>
            <a:solidFill>
              <a:srgbClr val="004F71"/>
            </a:solidFill>
            <a:ln w="9525">
              <a:noFill/>
              <a:miter lim="800000"/>
              <a:headEnd/>
              <a:tailEnd/>
            </a:ln>
            <a:effectLst/>
          </p:spPr>
          <p:txBody>
            <a:bodyPr wrap="none" anchor="ctr"/>
            <a:lstStyle/>
            <a:p>
              <a:pPr>
                <a:defRPr/>
              </a:pPr>
              <a:endParaRPr lang="en-US" sz="700" dirty="0">
                <a:ea typeface="ＭＳ Ｐゴシック" charset="-128"/>
                <a:cs typeface="ＭＳ Ｐゴシック" charset="-128"/>
              </a:endParaRPr>
            </a:p>
          </p:txBody>
        </p:sp>
        <p:sp>
          <p:nvSpPr>
            <p:cNvPr id="25" name="Rectangle 15">
              <a:extLst>
                <a:ext uri="{FF2B5EF4-FFF2-40B4-BE49-F238E27FC236}">
                  <a16:creationId xmlns:a16="http://schemas.microsoft.com/office/drawing/2014/main" id="{8DAEDC84-CEBC-6CFE-AFAF-3D18E8307900}"/>
                </a:ext>
              </a:extLst>
            </p:cNvPr>
            <p:cNvSpPr>
              <a:spLocks noChangeArrowheads="1"/>
            </p:cNvSpPr>
            <p:nvPr/>
          </p:nvSpPr>
          <p:spPr bwMode="auto">
            <a:xfrm>
              <a:off x="3494434" y="2264678"/>
              <a:ext cx="274058" cy="1838302"/>
            </a:xfrm>
            <a:prstGeom prst="rect">
              <a:avLst/>
            </a:prstGeom>
            <a:solidFill>
              <a:srgbClr val="004F71"/>
            </a:solidFill>
            <a:ln w="9525">
              <a:noFill/>
              <a:miter lim="800000"/>
              <a:headEnd/>
              <a:tailEnd/>
            </a:ln>
            <a:effectLst/>
          </p:spPr>
          <p:txBody>
            <a:bodyPr wrap="none" anchor="ctr"/>
            <a:lstStyle/>
            <a:p>
              <a:pPr>
                <a:defRPr/>
              </a:pPr>
              <a:endParaRPr lang="en-US" sz="700" dirty="0">
                <a:ea typeface="ＭＳ Ｐゴシック" charset="-128"/>
                <a:cs typeface="ＭＳ Ｐゴシック" charset="-128"/>
              </a:endParaRPr>
            </a:p>
          </p:txBody>
        </p:sp>
        <p:sp>
          <p:nvSpPr>
            <p:cNvPr id="26" name="Rectangle 16">
              <a:extLst>
                <a:ext uri="{FF2B5EF4-FFF2-40B4-BE49-F238E27FC236}">
                  <a16:creationId xmlns:a16="http://schemas.microsoft.com/office/drawing/2014/main" id="{2928F574-EAEF-3208-D437-C07EC0D4AA65}"/>
                </a:ext>
              </a:extLst>
            </p:cNvPr>
            <p:cNvSpPr>
              <a:spLocks noChangeArrowheads="1"/>
            </p:cNvSpPr>
            <p:nvPr/>
          </p:nvSpPr>
          <p:spPr bwMode="auto">
            <a:xfrm>
              <a:off x="3180980" y="1381413"/>
              <a:ext cx="274058" cy="2718094"/>
            </a:xfrm>
            <a:prstGeom prst="rect">
              <a:avLst/>
            </a:prstGeom>
            <a:solidFill>
              <a:srgbClr val="004F71"/>
            </a:solidFill>
            <a:ln w="9525">
              <a:noFill/>
              <a:miter lim="800000"/>
              <a:headEnd/>
              <a:tailEnd/>
            </a:ln>
            <a:effectLst/>
          </p:spPr>
          <p:txBody>
            <a:bodyPr wrap="none" anchor="ctr"/>
            <a:lstStyle/>
            <a:p>
              <a:pPr>
                <a:defRPr/>
              </a:pPr>
              <a:endParaRPr lang="en-US" sz="700" dirty="0">
                <a:ea typeface="ＭＳ Ｐゴシック" charset="-128"/>
                <a:cs typeface="ＭＳ Ｐゴシック" charset="-128"/>
              </a:endParaRPr>
            </a:p>
          </p:txBody>
        </p:sp>
        <p:sp>
          <p:nvSpPr>
            <p:cNvPr id="27" name="Rectangle 26">
              <a:extLst>
                <a:ext uri="{FF2B5EF4-FFF2-40B4-BE49-F238E27FC236}">
                  <a16:creationId xmlns:a16="http://schemas.microsoft.com/office/drawing/2014/main" id="{DFB67DF4-B3EC-8B61-AA10-BD9FDF923BC5}"/>
                </a:ext>
              </a:extLst>
            </p:cNvPr>
            <p:cNvSpPr/>
            <p:nvPr/>
          </p:nvSpPr>
          <p:spPr>
            <a:xfrm rot="5400000">
              <a:off x="6194252" y="2491552"/>
              <a:ext cx="372584" cy="213254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8" name="TextBox 27">
              <a:extLst>
                <a:ext uri="{FF2B5EF4-FFF2-40B4-BE49-F238E27FC236}">
                  <a16:creationId xmlns:a16="http://schemas.microsoft.com/office/drawing/2014/main" id="{8C28CB0B-5838-D175-C1DD-A5A481E09424}"/>
                </a:ext>
              </a:extLst>
            </p:cNvPr>
            <p:cNvSpPr txBox="1"/>
            <p:nvPr/>
          </p:nvSpPr>
          <p:spPr>
            <a:xfrm>
              <a:off x="5337017" y="3388046"/>
              <a:ext cx="2101487" cy="352652"/>
            </a:xfrm>
            <a:prstGeom prst="rect">
              <a:avLst/>
            </a:prstGeom>
            <a:noFill/>
          </p:spPr>
          <p:txBody>
            <a:bodyPr wrap="square" rtlCol="0">
              <a:spAutoFit/>
            </a:bodyPr>
            <a:lstStyle/>
            <a:p>
              <a:r>
                <a:rPr lang="en-US" sz="1200" b="1" dirty="0">
                  <a:solidFill>
                    <a:schemeClr val="bg1"/>
                  </a:solidFill>
                  <a:latin typeface="Calibri" panose="020F0502020204030204" pitchFamily="34" charset="0"/>
                  <a:cs typeface="Calibri" panose="020F0502020204030204" pitchFamily="34" charset="0"/>
                </a:rPr>
                <a:t>10% CV of Contemporary </a:t>
              </a:r>
              <a:r>
                <a:rPr lang="en-US" sz="1200" b="1" dirty="0" err="1">
                  <a:solidFill>
                    <a:schemeClr val="bg1"/>
                  </a:solidFill>
                  <a:latin typeface="Calibri" panose="020F0502020204030204" pitchFamily="34" charset="0"/>
                  <a:cs typeface="Calibri" panose="020F0502020204030204" pitchFamily="34" charset="0"/>
                </a:rPr>
                <a:t>Tnl</a:t>
              </a:r>
              <a:endParaRPr lang="en-US" sz="1200" b="1" dirty="0">
                <a:solidFill>
                  <a:schemeClr val="bg1"/>
                </a:solidFill>
                <a:latin typeface="Calibri" panose="020F0502020204030204" pitchFamily="34" charset="0"/>
                <a:cs typeface="Calibri" panose="020F0502020204030204" pitchFamily="34" charset="0"/>
              </a:endParaRPr>
            </a:p>
          </p:txBody>
        </p:sp>
        <p:sp>
          <p:nvSpPr>
            <p:cNvPr id="29" name="Line 2">
              <a:extLst>
                <a:ext uri="{FF2B5EF4-FFF2-40B4-BE49-F238E27FC236}">
                  <a16:creationId xmlns:a16="http://schemas.microsoft.com/office/drawing/2014/main" id="{69BB7190-1482-FBE5-7B95-FDEF01A2D25D}"/>
                </a:ext>
              </a:extLst>
            </p:cNvPr>
            <p:cNvSpPr>
              <a:spLocks noChangeShapeType="1"/>
            </p:cNvSpPr>
            <p:nvPr/>
          </p:nvSpPr>
          <p:spPr bwMode="auto">
            <a:xfrm flipV="1">
              <a:off x="1331093" y="4098350"/>
              <a:ext cx="6854061" cy="11576"/>
            </a:xfrm>
            <a:prstGeom prst="line">
              <a:avLst/>
            </a:prstGeom>
            <a:noFill/>
            <a:ln w="25400">
              <a:solidFill>
                <a:schemeClr val="tx1">
                  <a:lumMod val="75000"/>
                  <a:lumOff val="25000"/>
                </a:schemeClr>
              </a:solidFill>
              <a:round/>
              <a:headEnd/>
              <a:tailEnd/>
            </a:ln>
            <a:extLst>
              <a:ext uri="{909E8E84-426E-40dd-AFC4-6F175D3DCCD1}">
                <a14:hiddenFill xmlns="" xmlns:a14="http://schemas.microsoft.com/office/drawing/2010/main">
                  <a:noFill/>
                </a14:hiddenFill>
              </a:ext>
            </a:extLst>
          </p:spPr>
          <p:txBody>
            <a:bodyPr wrap="none" anchor="ctr"/>
            <a:lstStyle/>
            <a:p>
              <a:endParaRPr lang="en-US" sz="1200" dirty="0"/>
            </a:p>
          </p:txBody>
        </p:sp>
        <p:sp>
          <p:nvSpPr>
            <p:cNvPr id="30" name="Rectangle 25">
              <a:extLst>
                <a:ext uri="{FF2B5EF4-FFF2-40B4-BE49-F238E27FC236}">
                  <a16:creationId xmlns:a16="http://schemas.microsoft.com/office/drawing/2014/main" id="{FC16B7F0-B92C-14D8-45D9-710983BE609D}"/>
                </a:ext>
              </a:extLst>
            </p:cNvPr>
            <p:cNvSpPr>
              <a:spLocks noChangeArrowheads="1"/>
            </p:cNvSpPr>
            <p:nvPr/>
          </p:nvSpPr>
          <p:spPr bwMode="auto">
            <a:xfrm>
              <a:off x="1339117" y="936886"/>
              <a:ext cx="571210" cy="3162621"/>
            </a:xfrm>
            <a:prstGeom prst="rect">
              <a:avLst/>
            </a:prstGeom>
            <a:solidFill>
              <a:srgbClr val="888B8D"/>
            </a:solidFill>
            <a:ln>
              <a:noFill/>
            </a:ln>
          </p:spPr>
          <p:txBody>
            <a:bodyPr wrap="none" anchor="ctr"/>
            <a:lstStyle/>
            <a:p>
              <a:endParaRPr lang="en-US" sz="1200">
                <a:solidFill>
                  <a:schemeClr val="bg1">
                    <a:lumMod val="50000"/>
                  </a:schemeClr>
                </a:solidFill>
              </a:endParaRPr>
            </a:p>
          </p:txBody>
        </p:sp>
        <p:sp>
          <p:nvSpPr>
            <p:cNvPr id="31" name="Text Box 22">
              <a:extLst>
                <a:ext uri="{FF2B5EF4-FFF2-40B4-BE49-F238E27FC236}">
                  <a16:creationId xmlns:a16="http://schemas.microsoft.com/office/drawing/2014/main" id="{7D5A8111-767F-EFA2-67CE-74F7B89E3D84}"/>
                </a:ext>
              </a:extLst>
            </p:cNvPr>
            <p:cNvSpPr txBox="1">
              <a:spLocks noChangeArrowheads="1"/>
            </p:cNvSpPr>
            <p:nvPr/>
          </p:nvSpPr>
          <p:spPr bwMode="auto">
            <a:xfrm>
              <a:off x="1400580" y="926467"/>
              <a:ext cx="363541" cy="3159183"/>
            </a:xfrm>
            <a:prstGeom prst="rect">
              <a:avLst/>
            </a:prstGeom>
            <a:noFill/>
            <a:ln>
              <a:noFill/>
            </a:ln>
          </p:spPr>
          <p:txBody>
            <a:bodyPr vert="vert270"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tabLst>
                  <a:tab pos="2228850" algn="l"/>
                </a:tabLst>
                <a:defRPr/>
              </a:pPr>
              <a:r>
                <a:rPr lang="en-US" sz="1100" b="1" dirty="0">
                  <a:solidFill>
                    <a:schemeClr val="bg1"/>
                  </a:solidFill>
                  <a:latin typeface="Calibri" panose="020F0502020204030204" pitchFamily="34" charset="0"/>
                  <a:cs typeface="Calibri" panose="020F0502020204030204" pitchFamily="34" charset="0"/>
                </a:rPr>
                <a:t>Not Measureable!</a:t>
              </a:r>
            </a:p>
          </p:txBody>
        </p:sp>
        <p:sp>
          <p:nvSpPr>
            <p:cNvPr id="32" name="Text Box 19">
              <a:extLst>
                <a:ext uri="{FF2B5EF4-FFF2-40B4-BE49-F238E27FC236}">
                  <a16:creationId xmlns:a16="http://schemas.microsoft.com/office/drawing/2014/main" id="{2415130D-711A-E708-050A-F57E249EEEFD}"/>
                </a:ext>
              </a:extLst>
            </p:cNvPr>
            <p:cNvSpPr txBox="1">
              <a:spLocks noChangeArrowheads="1"/>
            </p:cNvSpPr>
            <p:nvPr/>
          </p:nvSpPr>
          <p:spPr bwMode="auto">
            <a:xfrm rot="16200000">
              <a:off x="1287121" y="1536232"/>
              <a:ext cx="1618771" cy="2608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37931725" indent="-37474525" eaLnBrk="0" hangingPunct="0">
                <a:defRPr sz="2400">
                  <a:solidFill>
                    <a:schemeClr val="tx1"/>
                  </a:solidFill>
                  <a:latin typeface="Arial" charset="0"/>
                  <a:ea typeface="ＭＳ Ｐゴシック" pitchFamily="34" charset="-128"/>
                </a:defRPr>
              </a:lvl2pPr>
              <a:lvl3pPr eaLnBrk="0" hangingPunct="0">
                <a:defRPr sz="2400">
                  <a:solidFill>
                    <a:schemeClr val="tx1"/>
                  </a:solidFill>
                  <a:latin typeface="Arial" charset="0"/>
                  <a:ea typeface="ＭＳ Ｐゴシック" pitchFamily="34" charset="-128"/>
                </a:defRPr>
              </a:lvl3pPr>
              <a:lvl4pPr eaLnBrk="0" hangingPunct="0">
                <a:defRPr sz="2400">
                  <a:solidFill>
                    <a:schemeClr val="tx1"/>
                  </a:solidFill>
                  <a:latin typeface="Arial" charset="0"/>
                  <a:ea typeface="ＭＳ Ｐゴシック" pitchFamily="34" charset="-128"/>
                </a:defRPr>
              </a:lvl4pPr>
              <a:lvl5pPr eaLnBrk="0" hangingPunct="0">
                <a:defRPr sz="2400">
                  <a:solidFill>
                    <a:schemeClr val="tx1"/>
                  </a:solidFill>
                  <a:latin typeface="Arial" charset="0"/>
                  <a:ea typeface="ＭＳ Ｐゴシック" pitchFamily="34" charset="-128"/>
                </a:defRPr>
              </a:lvl5pPr>
              <a:lvl6pPr marL="457200" eaLnBrk="0" fontAlgn="base" hangingPunct="0">
                <a:spcBef>
                  <a:spcPct val="0"/>
                </a:spcBef>
                <a:spcAft>
                  <a:spcPct val="0"/>
                </a:spcAft>
                <a:defRPr sz="2400">
                  <a:solidFill>
                    <a:schemeClr val="tx1"/>
                  </a:solidFill>
                  <a:latin typeface="Arial" charset="0"/>
                  <a:ea typeface="ＭＳ Ｐゴシック" pitchFamily="34" charset="-128"/>
                </a:defRPr>
              </a:lvl6pPr>
              <a:lvl7pPr marL="914400" eaLnBrk="0" fontAlgn="base" hangingPunct="0">
                <a:spcBef>
                  <a:spcPct val="0"/>
                </a:spcBef>
                <a:spcAft>
                  <a:spcPct val="0"/>
                </a:spcAft>
                <a:defRPr sz="2400">
                  <a:solidFill>
                    <a:schemeClr val="tx1"/>
                  </a:solidFill>
                  <a:latin typeface="Arial" charset="0"/>
                  <a:ea typeface="ＭＳ Ｐゴシック" pitchFamily="34" charset="-128"/>
                </a:defRPr>
              </a:lvl7pPr>
              <a:lvl8pPr marL="1371600" eaLnBrk="0" fontAlgn="base" hangingPunct="0">
                <a:spcBef>
                  <a:spcPct val="0"/>
                </a:spcBef>
                <a:spcAft>
                  <a:spcPct val="0"/>
                </a:spcAft>
                <a:defRPr sz="2400">
                  <a:solidFill>
                    <a:schemeClr val="tx1"/>
                  </a:solidFill>
                  <a:latin typeface="Arial" charset="0"/>
                  <a:ea typeface="ＭＳ Ｐゴシック" pitchFamily="34" charset="-128"/>
                </a:defRPr>
              </a:lvl8pPr>
              <a:lvl9pPr marL="18288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050" dirty="0">
                  <a:latin typeface="Calibri" panose="020F0502020204030204" pitchFamily="34" charset="0"/>
                  <a:cs typeface="Calibri" panose="020F0502020204030204" pitchFamily="34" charset="0"/>
                </a:rPr>
                <a:t>High-Sensitivity LoD</a:t>
              </a:r>
            </a:p>
          </p:txBody>
        </p:sp>
        <p:grpSp>
          <p:nvGrpSpPr>
            <p:cNvPr id="33" name="Group 32">
              <a:extLst>
                <a:ext uri="{FF2B5EF4-FFF2-40B4-BE49-F238E27FC236}">
                  <a16:creationId xmlns:a16="http://schemas.microsoft.com/office/drawing/2014/main" id="{EA9A9F50-F5C0-AFC9-1696-77D13E847846}"/>
                </a:ext>
              </a:extLst>
            </p:cNvPr>
            <p:cNvGrpSpPr/>
            <p:nvPr/>
          </p:nvGrpSpPr>
          <p:grpSpPr>
            <a:xfrm>
              <a:off x="1616389" y="4104558"/>
              <a:ext cx="1317280" cy="611191"/>
              <a:chOff x="1209695" y="4044270"/>
              <a:chExt cx="1317280" cy="611191"/>
            </a:xfrm>
          </p:grpSpPr>
          <p:sp>
            <p:nvSpPr>
              <p:cNvPr id="35" name="Line 23">
                <a:extLst>
                  <a:ext uri="{FF2B5EF4-FFF2-40B4-BE49-F238E27FC236}">
                    <a16:creationId xmlns:a16="http://schemas.microsoft.com/office/drawing/2014/main" id="{779AC4AA-04B9-703C-9A00-9BE7441B7448}"/>
                  </a:ext>
                </a:extLst>
              </p:cNvPr>
              <p:cNvSpPr>
                <a:spLocks noChangeShapeType="1"/>
              </p:cNvSpPr>
              <p:nvPr/>
            </p:nvSpPr>
            <p:spPr bwMode="auto">
              <a:xfrm flipV="1">
                <a:off x="1871442" y="4044270"/>
                <a:ext cx="0" cy="339725"/>
              </a:xfrm>
              <a:prstGeom prst="line">
                <a:avLst/>
              </a:prstGeom>
              <a:noFill/>
              <a:ln w="38100">
                <a:solidFill>
                  <a:schemeClr val="accent5"/>
                </a:solidFill>
                <a:round/>
                <a:headEnd/>
                <a:tailEnd type="triangle" w="med" len="med"/>
              </a:ln>
              <a:extLst>
                <a:ext uri="{909E8E84-426E-40DD-AFC4-6F175D3DCCD1}">
                  <a14:hiddenFill xmlns:a14="http://schemas.microsoft.com/office/drawing/2010/main">
                    <a:noFill/>
                  </a14:hiddenFill>
                </a:ext>
              </a:extLst>
            </p:spPr>
            <p:txBody>
              <a:bodyPr/>
              <a:lstStyle/>
              <a:p>
                <a:pPr defTabSz="914377"/>
                <a:endParaRPr lang="en-US" sz="1200">
                  <a:solidFill>
                    <a:srgbClr val="000000"/>
                  </a:solidFill>
                  <a:latin typeface="Calibri"/>
                </a:endParaRPr>
              </a:p>
            </p:txBody>
          </p:sp>
          <p:grpSp>
            <p:nvGrpSpPr>
              <p:cNvPr id="61" name="Group 60">
                <a:extLst>
                  <a:ext uri="{FF2B5EF4-FFF2-40B4-BE49-F238E27FC236}">
                    <a16:creationId xmlns:a16="http://schemas.microsoft.com/office/drawing/2014/main" id="{12052D09-1BEB-A701-99A3-2F5E05E75F68}"/>
                  </a:ext>
                </a:extLst>
              </p:cNvPr>
              <p:cNvGrpSpPr>
                <a:grpSpLocks/>
              </p:cNvGrpSpPr>
              <p:nvPr/>
            </p:nvGrpSpPr>
            <p:grpSpPr bwMode="auto">
              <a:xfrm>
                <a:off x="1209695" y="4372886"/>
                <a:ext cx="1317280" cy="282575"/>
                <a:chOff x="5727526" y="3984589"/>
                <a:chExt cx="1742539" cy="576373"/>
              </a:xfrm>
            </p:grpSpPr>
            <p:sp>
              <p:nvSpPr>
                <p:cNvPr id="62" name="Rectangle 61">
                  <a:extLst>
                    <a:ext uri="{FF2B5EF4-FFF2-40B4-BE49-F238E27FC236}">
                      <a16:creationId xmlns:a16="http://schemas.microsoft.com/office/drawing/2014/main" id="{C4598ED2-6F3E-E9A0-CAEE-FED6BEFFAA4F}"/>
                    </a:ext>
                  </a:extLst>
                </p:cNvPr>
                <p:cNvSpPr/>
                <p:nvPr/>
              </p:nvSpPr>
              <p:spPr>
                <a:xfrm rot="5400000">
                  <a:off x="6318751" y="3464634"/>
                  <a:ext cx="576373" cy="161628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lang="en-US" sz="900" dirty="0">
                    <a:solidFill>
                      <a:srgbClr val="FFFFFF"/>
                    </a:solidFill>
                    <a:latin typeface="Calibri"/>
                  </a:endParaRPr>
                </a:p>
              </p:txBody>
            </p:sp>
            <p:sp>
              <p:nvSpPr>
                <p:cNvPr id="63" name="TextBox 36">
                  <a:extLst>
                    <a:ext uri="{FF2B5EF4-FFF2-40B4-BE49-F238E27FC236}">
                      <a16:creationId xmlns:a16="http://schemas.microsoft.com/office/drawing/2014/main" id="{B2C4F79C-C3AD-C34C-2270-6DB98CCAAA65}"/>
                    </a:ext>
                  </a:extLst>
                </p:cNvPr>
                <p:cNvSpPr txBox="1">
                  <a:spLocks noChangeArrowheads="1"/>
                </p:cNvSpPr>
                <p:nvPr/>
              </p:nvSpPr>
              <p:spPr bwMode="auto">
                <a:xfrm>
                  <a:off x="5727526" y="3989816"/>
                  <a:ext cx="1742539" cy="52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18288" bIns="0">
                  <a:spAutoFit/>
                </a:bodyPr>
                <a:lstStyle>
                  <a:lvl1pPr>
                    <a:defRPr sz="1600">
                      <a:solidFill>
                        <a:schemeClr val="bg1"/>
                      </a:solidFill>
                      <a:latin typeface="Arial" panose="020B0604020202020204" pitchFamily="34" charset="0"/>
                    </a:defRPr>
                  </a:lvl1pPr>
                  <a:lvl2pPr marL="742950" indent="-285750">
                    <a:defRPr sz="1600">
                      <a:solidFill>
                        <a:schemeClr val="bg1"/>
                      </a:solidFill>
                      <a:latin typeface="Arial" panose="020B0604020202020204" pitchFamily="34" charset="0"/>
                    </a:defRPr>
                  </a:lvl2pPr>
                  <a:lvl3pPr marL="1143000" indent="-228600">
                    <a:defRPr sz="1600">
                      <a:solidFill>
                        <a:schemeClr val="bg1"/>
                      </a:solidFill>
                      <a:latin typeface="Arial" panose="020B0604020202020204" pitchFamily="34" charset="0"/>
                    </a:defRPr>
                  </a:lvl3pPr>
                  <a:lvl4pPr marL="1600200" indent="-228600">
                    <a:defRPr sz="1600">
                      <a:solidFill>
                        <a:schemeClr val="bg1"/>
                      </a:solidFill>
                      <a:latin typeface="Arial" panose="020B0604020202020204" pitchFamily="34" charset="0"/>
                    </a:defRPr>
                  </a:lvl4pPr>
                  <a:lvl5pPr marL="2057400" indent="-228600">
                    <a:defRPr sz="1600">
                      <a:solidFill>
                        <a:schemeClr val="bg1"/>
                      </a:solidFill>
                      <a:latin typeface="Arial" panose="020B0604020202020204" pitchFamily="34" charset="0"/>
                    </a:defRPr>
                  </a:lvl5pPr>
                  <a:lvl6pPr marL="2514600" indent="-228600" eaLnBrk="0" fontAlgn="base" hangingPunct="0">
                    <a:spcBef>
                      <a:spcPct val="0"/>
                    </a:spcBef>
                    <a:spcAft>
                      <a:spcPct val="0"/>
                    </a:spcAft>
                    <a:defRPr sz="1600">
                      <a:solidFill>
                        <a:schemeClr val="bg1"/>
                      </a:solidFill>
                      <a:latin typeface="Arial" panose="020B0604020202020204" pitchFamily="34" charset="0"/>
                    </a:defRPr>
                  </a:lvl6pPr>
                  <a:lvl7pPr marL="2971800" indent="-228600" eaLnBrk="0" fontAlgn="base" hangingPunct="0">
                    <a:spcBef>
                      <a:spcPct val="0"/>
                    </a:spcBef>
                    <a:spcAft>
                      <a:spcPct val="0"/>
                    </a:spcAft>
                    <a:defRPr sz="1600">
                      <a:solidFill>
                        <a:schemeClr val="bg1"/>
                      </a:solidFill>
                      <a:latin typeface="Arial" panose="020B0604020202020204" pitchFamily="34" charset="0"/>
                    </a:defRPr>
                  </a:lvl7pPr>
                  <a:lvl8pPr marL="3429000" indent="-228600" eaLnBrk="0" fontAlgn="base" hangingPunct="0">
                    <a:spcBef>
                      <a:spcPct val="0"/>
                    </a:spcBef>
                    <a:spcAft>
                      <a:spcPct val="0"/>
                    </a:spcAft>
                    <a:defRPr sz="1600">
                      <a:solidFill>
                        <a:schemeClr val="bg1"/>
                      </a:solidFill>
                      <a:latin typeface="Arial" panose="020B0604020202020204" pitchFamily="34" charset="0"/>
                    </a:defRPr>
                  </a:lvl8pPr>
                  <a:lvl9pPr marL="3886200" indent="-228600" eaLnBrk="0" fontAlgn="base" hangingPunct="0">
                    <a:spcBef>
                      <a:spcPct val="0"/>
                    </a:spcBef>
                    <a:spcAft>
                      <a:spcPct val="0"/>
                    </a:spcAft>
                    <a:defRPr sz="1600">
                      <a:solidFill>
                        <a:schemeClr val="bg1"/>
                      </a:solidFill>
                      <a:latin typeface="Arial" panose="020B0604020202020204" pitchFamily="34" charset="0"/>
                    </a:defRPr>
                  </a:lvl9pPr>
                </a:lstStyle>
                <a:p>
                  <a:pPr algn="ctr" defTabSz="914377"/>
                  <a:r>
                    <a:rPr lang="en-US" altLang="en-US" sz="1200" b="1" dirty="0">
                      <a:latin typeface="Calibri" panose="020F0502020204030204" pitchFamily="34" charset="0"/>
                      <a:cs typeface="Calibri" panose="020F0502020204030204" pitchFamily="34" charset="0"/>
                    </a:rPr>
                    <a:t>10% CV of </a:t>
                  </a:r>
                  <a:r>
                    <a:rPr lang="en-US" altLang="en-US" sz="1200" b="1" dirty="0" err="1">
                      <a:latin typeface="Calibri" panose="020F0502020204030204" pitchFamily="34" charset="0"/>
                      <a:cs typeface="Calibri" panose="020F0502020204030204" pitchFamily="34" charset="0"/>
                    </a:rPr>
                    <a:t>hsTnl</a:t>
                  </a:r>
                  <a:endParaRPr lang="en-US" altLang="en-US" sz="1200" b="1" dirty="0">
                    <a:latin typeface="Calibri" panose="020F0502020204030204" pitchFamily="34" charset="0"/>
                    <a:cs typeface="Calibri" panose="020F0502020204030204" pitchFamily="34" charset="0"/>
                  </a:endParaRPr>
                </a:p>
              </p:txBody>
            </p:sp>
          </p:grpSp>
        </p:grpSp>
        <p:sp>
          <p:nvSpPr>
            <p:cNvPr id="34" name="Freeform 6">
              <a:extLst>
                <a:ext uri="{FF2B5EF4-FFF2-40B4-BE49-F238E27FC236}">
                  <a16:creationId xmlns:a16="http://schemas.microsoft.com/office/drawing/2014/main" id="{A289D9E2-55F1-C464-29D0-1149D18C93F5}"/>
                </a:ext>
              </a:extLst>
            </p:cNvPr>
            <p:cNvSpPr>
              <a:spLocks/>
            </p:cNvSpPr>
            <p:nvPr/>
          </p:nvSpPr>
          <p:spPr bwMode="auto">
            <a:xfrm>
              <a:off x="1684945" y="1323428"/>
              <a:ext cx="3321232" cy="2763379"/>
            </a:xfrm>
            <a:custGeom>
              <a:avLst/>
              <a:gdLst>
                <a:gd name="T0" fmla="*/ 0 w 3216"/>
                <a:gd name="T1" fmla="*/ 2147483647 h 1584"/>
                <a:gd name="T2" fmla="*/ 2147483647 w 3216"/>
                <a:gd name="T3" fmla="*/ 2147483647 h 1584"/>
                <a:gd name="T4" fmla="*/ 2147483647 w 3216"/>
                <a:gd name="T5" fmla="*/ 0 h 1584"/>
                <a:gd name="T6" fmla="*/ 2147483647 w 3216"/>
                <a:gd name="T7" fmla="*/ 2147483647 h 1584"/>
                <a:gd name="T8" fmla="*/ 2147483647 w 3216"/>
                <a:gd name="T9" fmla="*/ 2147483647 h 1584"/>
                <a:gd name="T10" fmla="*/ 0 60000 65536"/>
                <a:gd name="T11" fmla="*/ 0 60000 65536"/>
                <a:gd name="T12" fmla="*/ 0 60000 65536"/>
                <a:gd name="T13" fmla="*/ 0 60000 65536"/>
                <a:gd name="T14" fmla="*/ 0 60000 65536"/>
                <a:gd name="T15" fmla="*/ 0 w 3216"/>
                <a:gd name="T16" fmla="*/ 0 h 1584"/>
                <a:gd name="T17" fmla="*/ 3216 w 3216"/>
                <a:gd name="T18" fmla="*/ 1584 h 1584"/>
              </a:gdLst>
              <a:ahLst/>
              <a:cxnLst>
                <a:cxn ang="T10">
                  <a:pos x="T0" y="T1"/>
                </a:cxn>
                <a:cxn ang="T11">
                  <a:pos x="T2" y="T3"/>
                </a:cxn>
                <a:cxn ang="T12">
                  <a:pos x="T4" y="T5"/>
                </a:cxn>
                <a:cxn ang="T13">
                  <a:pos x="T6" y="T7"/>
                </a:cxn>
                <a:cxn ang="T14">
                  <a:pos x="T8" y="T9"/>
                </a:cxn>
              </a:cxnLst>
              <a:rect l="T15" t="T16" r="T17" b="T18"/>
              <a:pathLst>
                <a:path w="3216" h="1584">
                  <a:moveTo>
                    <a:pt x="0" y="1584"/>
                  </a:moveTo>
                  <a:cubicBezTo>
                    <a:pt x="252" y="1476"/>
                    <a:pt x="504" y="1368"/>
                    <a:pt x="768" y="1104"/>
                  </a:cubicBezTo>
                  <a:cubicBezTo>
                    <a:pt x="1032" y="840"/>
                    <a:pt x="1312" y="0"/>
                    <a:pt x="1584" y="0"/>
                  </a:cubicBezTo>
                  <a:cubicBezTo>
                    <a:pt x="1856" y="0"/>
                    <a:pt x="2128" y="840"/>
                    <a:pt x="2400" y="1104"/>
                  </a:cubicBezTo>
                  <a:cubicBezTo>
                    <a:pt x="2672" y="1368"/>
                    <a:pt x="3080" y="1504"/>
                    <a:pt x="3216" y="1584"/>
                  </a:cubicBezTo>
                </a:path>
              </a:pathLst>
            </a:custGeom>
            <a:noFill/>
            <a:ln w="63500">
              <a:solidFill>
                <a:srgbClr val="E4002B"/>
              </a:solidFill>
              <a:round/>
              <a:headEnd/>
              <a:tailEnd/>
            </a:ln>
            <a:effectLst/>
            <a:extLst>
              <a:ext uri="{909E8E84-426E-40dd-AFC4-6F175D3DCCD1}">
                <a14:hiddenFill xmlns="" xmlns:a14="http://schemas.microsoft.com/office/drawing/2010/main">
                  <a:solidFill>
                    <a:srgbClr val="FFFFFF"/>
                  </a:solidFill>
                </a14:hiddenFill>
              </a:ext>
            </a:extLst>
          </p:spPr>
          <p:txBody>
            <a:bodyPr wrap="none" anchor="ctr"/>
            <a:lstStyle/>
            <a:p>
              <a:endParaRPr lang="en-US" sz="1200" dirty="0"/>
            </a:p>
          </p:txBody>
        </p:sp>
      </p:grpSp>
      <p:sp>
        <p:nvSpPr>
          <p:cNvPr id="12" name="Title 11"/>
          <p:cNvSpPr>
            <a:spLocks noGrp="1"/>
          </p:cNvSpPr>
          <p:nvPr>
            <p:ph type="title"/>
          </p:nvPr>
        </p:nvSpPr>
        <p:spPr>
          <a:xfrm>
            <a:off x="468130" y="657698"/>
            <a:ext cx="8138160" cy="357188"/>
          </a:xfrm>
        </p:spPr>
        <p:txBody>
          <a:bodyPr/>
          <a:lstStyle/>
          <a:p>
            <a:pPr marL="0" marR="0" lvl="0" indent="0" algn="l" defTabSz="685800" rtl="0" eaLnBrk="1" fontAlgn="auto" latinLnBrk="0" hangingPunct="1">
              <a:lnSpc>
                <a:spcPct val="80000"/>
              </a:lnSpc>
              <a:spcBef>
                <a:spcPct val="0"/>
              </a:spcBef>
              <a:spcAft>
                <a:spcPts val="0"/>
              </a:spcAft>
              <a:buClrTx/>
              <a:buSzTx/>
              <a:buFontTx/>
              <a:buNone/>
              <a:tabLst/>
              <a:defRPr/>
            </a:pPr>
            <a:r>
              <a:rPr lang="en-US" sz="2600" b="0" dirty="0"/>
              <a:t>High sensitivity</a:t>
            </a:r>
            <a:r>
              <a:rPr kumimoji="0" lang="en-US" sz="2600" b="0" i="0" u="none" strike="noStrike" kern="1200" cap="none" spc="0" normalizeH="0" baseline="0" noProof="0" dirty="0">
                <a:ln>
                  <a:noFill/>
                </a:ln>
                <a:effectLst/>
                <a:uLnTx/>
                <a:uFillTx/>
                <a:ea typeface="+mj-ea"/>
                <a:cs typeface="+mj-cs"/>
              </a:rPr>
              <a:t> troponin</a:t>
            </a:r>
            <a:endParaRPr kumimoji="0" lang="en-US" sz="2000" b="0" i="0" u="none" strike="noStrike" kern="1200" cap="none" spc="0" normalizeH="0" baseline="30000" noProof="0" dirty="0">
              <a:ln>
                <a:noFill/>
              </a:ln>
              <a:effectLst/>
              <a:uLnTx/>
              <a:uFillTx/>
              <a:ea typeface="+mj-ea"/>
              <a:cs typeface="+mj-cs"/>
            </a:endParaRPr>
          </a:p>
        </p:txBody>
      </p:sp>
      <p:sp>
        <p:nvSpPr>
          <p:cNvPr id="4" name="Slide Number Placeholder 12">
            <a:extLst>
              <a:ext uri="{FF2B5EF4-FFF2-40B4-BE49-F238E27FC236}">
                <a16:creationId xmlns:a16="http://schemas.microsoft.com/office/drawing/2014/main" id="{79CCB5C7-C52E-F175-3D24-4AAF96381577}"/>
              </a:ext>
            </a:extLst>
          </p:cNvPr>
          <p:cNvSpPr>
            <a:spLocks noGrp="1"/>
          </p:cNvSpPr>
          <p:nvPr>
            <p:ph type="sldNum" sz="quarter" idx="13"/>
          </p:nvPr>
        </p:nvSpPr>
        <p:spPr>
          <a:xfrm>
            <a:off x="8458006" y="4767263"/>
            <a:ext cx="292608" cy="273844"/>
          </a:xfrm>
        </p:spPr>
        <p:txBody>
          <a:bodyPr/>
          <a:lstStyle/>
          <a:p>
            <a:fld id="{A2885E78-1F86-4A3D-9EE1-B0103B1CEF15}" type="slidenum">
              <a:rPr lang="en-US" smtClean="0">
                <a:solidFill>
                  <a:srgbClr val="000000"/>
                </a:solidFill>
              </a:rPr>
              <a:pPr/>
              <a:t>16</a:t>
            </a:fld>
            <a:endParaRPr lang="en-US" dirty="0">
              <a:solidFill>
                <a:srgbClr val="000000"/>
              </a:solidFill>
            </a:endParaRPr>
          </a:p>
        </p:txBody>
      </p:sp>
      <p:sp>
        <p:nvSpPr>
          <p:cNvPr id="6" name="Date Placeholder 6">
            <a:extLst>
              <a:ext uri="{FF2B5EF4-FFF2-40B4-BE49-F238E27FC236}">
                <a16:creationId xmlns:a16="http://schemas.microsoft.com/office/drawing/2014/main" id="{C6D9113E-CF1F-1350-3C59-C8E0386ED002}"/>
              </a:ext>
            </a:extLst>
          </p:cNvPr>
          <p:cNvSpPr>
            <a:spLocks noGrp="1"/>
          </p:cNvSpPr>
          <p:nvPr>
            <p:ph type="dt" sz="half" idx="11"/>
          </p:nvPr>
        </p:nvSpPr>
        <p:spPr>
          <a:xfrm>
            <a:off x="7425889" y="4767263"/>
            <a:ext cx="1188720" cy="273844"/>
          </a:xfrm>
        </p:spPr>
        <p:txBody>
          <a:bodyPr/>
          <a:lstStyle/>
          <a:p>
            <a:fld id="{A2D5B365-1C40-C24D-A365-3F92D220FA23}" type="datetime4">
              <a:rPr lang="en-US" smtClean="0">
                <a:solidFill>
                  <a:srgbClr val="000000"/>
                </a:solidFill>
              </a:rPr>
              <a:t>August 14, 2023</a:t>
            </a:fld>
            <a:endParaRPr lang="en-US" dirty="0">
              <a:solidFill>
                <a:srgbClr val="000000"/>
              </a:solidFill>
            </a:endParaRPr>
          </a:p>
        </p:txBody>
      </p:sp>
      <p:sp>
        <p:nvSpPr>
          <p:cNvPr id="7" name="Footer Placeholder 9">
            <a:extLst>
              <a:ext uri="{FF2B5EF4-FFF2-40B4-BE49-F238E27FC236}">
                <a16:creationId xmlns:a16="http://schemas.microsoft.com/office/drawing/2014/main" id="{3992BCAF-07D6-9BCB-9E46-E6FD8A8ABD99}"/>
              </a:ext>
            </a:extLst>
          </p:cNvPr>
          <p:cNvSpPr>
            <a:spLocks noGrp="1"/>
          </p:cNvSpPr>
          <p:nvPr>
            <p:ph type="ftr" sz="quarter" idx="12"/>
          </p:nvPr>
        </p:nvSpPr>
        <p:spPr>
          <a:xfrm>
            <a:off x="5691787" y="4767263"/>
            <a:ext cx="1654959" cy="273844"/>
          </a:xfrm>
        </p:spPr>
        <p:txBody>
          <a:bodyPr/>
          <a:lstStyle/>
          <a:p>
            <a:r>
              <a:rPr lang="en-US" dirty="0">
                <a:solidFill>
                  <a:srgbClr val="000000"/>
                </a:solidFill>
              </a:rPr>
              <a:t>ADD-140731-USA-EN |</a:t>
            </a:r>
          </a:p>
        </p:txBody>
      </p:sp>
      <p:sp>
        <p:nvSpPr>
          <p:cNvPr id="36" name="TextBox 35">
            <a:extLst>
              <a:ext uri="{FF2B5EF4-FFF2-40B4-BE49-F238E27FC236}">
                <a16:creationId xmlns:a16="http://schemas.microsoft.com/office/drawing/2014/main" id="{A20719D5-DDB2-A686-D52A-B8D8590F0815}"/>
              </a:ext>
            </a:extLst>
          </p:cNvPr>
          <p:cNvSpPr txBox="1"/>
          <p:nvPr/>
        </p:nvSpPr>
        <p:spPr>
          <a:xfrm>
            <a:off x="5526454" y="4030968"/>
            <a:ext cx="3257302" cy="276999"/>
          </a:xfrm>
          <a:prstGeom prst="rect">
            <a:avLst/>
          </a:prstGeom>
          <a:noFill/>
        </p:spPr>
        <p:txBody>
          <a:bodyPr wrap="none" rtlCol="0">
            <a:spAutoFit/>
          </a:bodyPr>
          <a:lstStyle/>
          <a:p>
            <a:r>
              <a:rPr lang="en-US" sz="1200" dirty="0">
                <a:latin typeface="Calibri" panose="020F0502020204030204" pitchFamily="34" charset="0"/>
                <a:ea typeface="ＭＳ Ｐゴシック" pitchFamily="34" charset="-128"/>
                <a:cs typeface="Calibri" panose="020F0502020204030204" pitchFamily="34" charset="0"/>
              </a:rPr>
              <a:t>Representative cartoon for high-sensitivity assays</a:t>
            </a:r>
          </a:p>
        </p:txBody>
      </p:sp>
    </p:spTree>
    <p:extLst>
      <p:ext uri="{BB962C8B-B14F-4D97-AF65-F5344CB8AC3E}">
        <p14:creationId xmlns:p14="http://schemas.microsoft.com/office/powerpoint/2010/main" val="4174397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68130" y="403225"/>
            <a:ext cx="8138160" cy="357188"/>
          </a:xfrm>
        </p:spPr>
        <p:txBody>
          <a:bodyPr/>
          <a:lstStyle/>
          <a:p>
            <a:r>
              <a:rPr lang="en-US" dirty="0"/>
              <a:t>Contemporary vs </a:t>
            </a:r>
            <a:r>
              <a:rPr lang="en-US" dirty="0" err="1"/>
              <a:t>hs</a:t>
            </a:r>
            <a:r>
              <a:rPr lang="en-US" dirty="0"/>
              <a:t> troponin assays </a:t>
            </a:r>
          </a:p>
        </p:txBody>
      </p:sp>
      <p:pic>
        <p:nvPicPr>
          <p:cNvPr id="8" name="Content Placeholder 7">
            <a:extLst>
              <a:ext uri="{FF2B5EF4-FFF2-40B4-BE49-F238E27FC236}">
                <a16:creationId xmlns:a16="http://schemas.microsoft.com/office/drawing/2014/main" id="{E260C8E7-E2C9-4255-9565-8CC02BA01597}"/>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567906" y="1096963"/>
            <a:ext cx="5702311" cy="3565525"/>
          </a:xfrm>
          <a:prstGeom prst="rect">
            <a:avLst/>
          </a:prstGeom>
        </p:spPr>
      </p:pic>
      <p:sp>
        <p:nvSpPr>
          <p:cNvPr id="10" name="Slide Number Placeholder 4">
            <a:extLst>
              <a:ext uri="{FF2B5EF4-FFF2-40B4-BE49-F238E27FC236}">
                <a16:creationId xmlns:a16="http://schemas.microsoft.com/office/drawing/2014/main" id="{11721CAE-11C1-A151-D6C1-2F408646F131}"/>
              </a:ext>
            </a:extLst>
          </p:cNvPr>
          <p:cNvSpPr>
            <a:spLocks noGrp="1"/>
          </p:cNvSpPr>
          <p:nvPr>
            <p:ph type="sldNum" sz="quarter" idx="13"/>
          </p:nvPr>
        </p:nvSpPr>
        <p:spPr/>
        <p:txBody>
          <a:bodyPr/>
          <a:lstStyle/>
          <a:p>
            <a:fld id="{A2885E78-1F86-4A3D-9EE1-B0103B1CEF15}" type="slidenum">
              <a:rPr lang="en-US" b="0" smtClean="0">
                <a:solidFill>
                  <a:srgbClr val="000000"/>
                </a:solidFill>
              </a:rPr>
              <a:pPr/>
              <a:t>17</a:t>
            </a:fld>
            <a:endParaRPr lang="en-US" b="0">
              <a:solidFill>
                <a:srgbClr val="000000"/>
              </a:solidFill>
            </a:endParaRPr>
          </a:p>
        </p:txBody>
      </p:sp>
      <p:sp>
        <p:nvSpPr>
          <p:cNvPr id="2" name="TextBox 1">
            <a:extLst>
              <a:ext uri="{FF2B5EF4-FFF2-40B4-BE49-F238E27FC236}">
                <a16:creationId xmlns:a16="http://schemas.microsoft.com/office/drawing/2014/main" id="{EF2553AF-60A4-4AB3-8305-E28BACBE8867}"/>
              </a:ext>
            </a:extLst>
          </p:cNvPr>
          <p:cNvSpPr txBox="1"/>
          <p:nvPr/>
        </p:nvSpPr>
        <p:spPr>
          <a:xfrm>
            <a:off x="6096653" y="1233771"/>
            <a:ext cx="2878298" cy="1446550"/>
          </a:xfrm>
          <a:prstGeom prst="rect">
            <a:avLst/>
          </a:prstGeom>
          <a:noFill/>
        </p:spPr>
        <p:txBody>
          <a:bodyPr wrap="square" rtlCol="0">
            <a:spAutoFit/>
          </a:bodyPr>
          <a:lstStyle/>
          <a:p>
            <a:r>
              <a:rPr lang="en-US" sz="1400" dirty="0">
                <a:cs typeface="Calibri" panose="020F0502020204030204" pitchFamily="34" charset="0"/>
              </a:rPr>
              <a:t>Previous generation and contemporary troponin assays cannot detect troponin increases as quickly as high-sensitivity troponin assays</a:t>
            </a:r>
          </a:p>
          <a:p>
            <a:endParaRPr lang="en-US" dirty="0">
              <a:latin typeface="Georgia" panose="02040502050405020303" pitchFamily="18" charset="0"/>
            </a:endParaRPr>
          </a:p>
        </p:txBody>
      </p:sp>
      <p:sp>
        <p:nvSpPr>
          <p:cNvPr id="7" name="Date Placeholder 4">
            <a:extLst>
              <a:ext uri="{FF2B5EF4-FFF2-40B4-BE49-F238E27FC236}">
                <a16:creationId xmlns:a16="http://schemas.microsoft.com/office/drawing/2014/main" id="{0074C2CB-136E-3CD1-9E52-F46500F6701A}"/>
              </a:ext>
            </a:extLst>
          </p:cNvPr>
          <p:cNvSpPr txBox="1">
            <a:spLocks/>
          </p:cNvSpPr>
          <p:nvPr/>
        </p:nvSpPr>
        <p:spPr>
          <a:xfrm>
            <a:off x="7574173" y="4838823"/>
            <a:ext cx="1188720" cy="200055"/>
          </a:xfrm>
          <a:prstGeom prst="rect">
            <a:avLst/>
          </a:prstGeom>
        </p:spPr>
        <p:txBody>
          <a:bodyPr vert="horz" lIns="0" tIns="0" rIns="91440" bIns="45720" rtlCol="0">
            <a:spAutoFit/>
          </a:bodyPr>
          <a:lstStyle>
            <a:lvl1pPr marL="0" indent="0" algn="l" defTabSz="685800" rtl="0" eaLnBrk="1" latinLnBrk="0" hangingPunct="1">
              <a:lnSpc>
                <a:spcPct val="100000"/>
              </a:lnSpc>
              <a:spcBef>
                <a:spcPts val="450"/>
              </a:spcBef>
              <a:buFont typeface="Arial" panose="020B0604020202020204" pitchFamily="34" charset="0"/>
              <a:buNone/>
              <a:defRPr sz="1400" b="0" kern="1200" cap="all" spc="150" baseline="0">
                <a:solidFill>
                  <a:schemeClr val="tx2"/>
                </a:solidFill>
                <a:latin typeface="Calibri" panose="020F0502020204030204" pitchFamily="34" charset="0"/>
                <a:ea typeface="+mn-ea"/>
                <a:cs typeface="Calibri" panose="020F0502020204030204" pitchFamily="34" charset="0"/>
              </a:defRPr>
            </a:lvl1pPr>
            <a:lvl2pPr marL="0" indent="0" algn="l" defTabSz="685800" rtl="0" eaLnBrk="1" latinLnBrk="0" hangingPunct="1">
              <a:lnSpc>
                <a:spcPct val="100000"/>
              </a:lnSpc>
              <a:spcBef>
                <a:spcPts val="450"/>
              </a:spcBef>
              <a:buFont typeface="Arial" panose="020B0604020202020204" pitchFamily="34" charset="0"/>
              <a:buNone/>
              <a:defRPr sz="1600" kern="1200">
                <a:solidFill>
                  <a:schemeClr val="tx1"/>
                </a:solidFill>
                <a:latin typeface="+mn-lt"/>
                <a:ea typeface="+mn-ea"/>
                <a:cs typeface="+mn-cs"/>
              </a:defRPr>
            </a:lvl2pPr>
            <a:lvl3pPr marL="349250" indent="-177800" algn="l" defTabSz="685800" rtl="0" eaLnBrk="1" latinLnBrk="0" hangingPunct="1">
              <a:lnSpc>
                <a:spcPct val="100000"/>
              </a:lnSpc>
              <a:spcBef>
                <a:spcPts val="450"/>
              </a:spcBef>
              <a:buFont typeface="Arial" panose="020B0604020202020204" pitchFamily="34" charset="0"/>
              <a:buChar char="–"/>
              <a:tabLst/>
              <a:defRPr sz="1400" kern="1200">
                <a:solidFill>
                  <a:schemeClr val="tx1"/>
                </a:solidFill>
                <a:latin typeface="+mn-lt"/>
                <a:ea typeface="+mn-ea"/>
                <a:cs typeface="+mn-cs"/>
              </a:defRPr>
            </a:lvl3pPr>
            <a:lvl4pPr marL="470297" indent="-127397"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642938" indent="-128588"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fld id="{FBA602C5-A3CE-EE4B-8E72-2CA1CDB16543}" type="datetime4">
              <a:rPr lang="en-US" sz="1000" cap="none" spc="0" smtClean="0">
                <a:solidFill>
                  <a:srgbClr val="000000"/>
                </a:solidFill>
              </a:rPr>
              <a:pPr/>
              <a:t>August 14, 2023</a:t>
            </a:fld>
            <a:endParaRPr lang="en-US" sz="1000" spc="0">
              <a:solidFill>
                <a:srgbClr val="000000"/>
              </a:solidFill>
            </a:endParaRPr>
          </a:p>
        </p:txBody>
      </p:sp>
      <p:sp>
        <p:nvSpPr>
          <p:cNvPr id="9" name="Footer Placeholder 5">
            <a:extLst>
              <a:ext uri="{FF2B5EF4-FFF2-40B4-BE49-F238E27FC236}">
                <a16:creationId xmlns:a16="http://schemas.microsoft.com/office/drawing/2014/main" id="{AC3BF3A3-958B-F40B-2965-8D206A541588}"/>
              </a:ext>
            </a:extLst>
          </p:cNvPr>
          <p:cNvSpPr txBox="1">
            <a:spLocks/>
          </p:cNvSpPr>
          <p:nvPr/>
        </p:nvSpPr>
        <p:spPr>
          <a:xfrm>
            <a:off x="3014471" y="4767263"/>
            <a:ext cx="4480560" cy="273844"/>
          </a:xfrm>
          <a:prstGeom prst="rect">
            <a:avLst/>
          </a:prstGeom>
        </p:spPr>
        <p:txBody>
          <a:bodyPr vert="horz" lIns="0" tIns="45720" rIns="0" bIns="45720" rtlCol="0" anchor="b" anchorCtr="0"/>
          <a:lstStyle>
            <a:defPPr>
              <a:defRPr lang="en-US"/>
            </a:defPPr>
            <a:lvl1pPr marL="0" algn="l" defTabSz="914400" rtl="0" eaLnBrk="1" latinLnBrk="0" hangingPunct="1">
              <a:defRPr sz="10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ADD-140731-USA-EN</a:t>
            </a:r>
            <a:r>
              <a:rPr lang="en-US" dirty="0">
                <a:solidFill>
                  <a:srgbClr val="000000"/>
                </a:solidFill>
              </a:rPr>
              <a:t>   |</a:t>
            </a:r>
          </a:p>
        </p:txBody>
      </p:sp>
    </p:spTree>
    <p:extLst>
      <p:ext uri="{BB962C8B-B14F-4D97-AF65-F5344CB8AC3E}">
        <p14:creationId xmlns:p14="http://schemas.microsoft.com/office/powerpoint/2010/main" val="309323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68130" y="625043"/>
            <a:ext cx="8138160" cy="357188"/>
          </a:xfrm>
        </p:spPr>
        <p:txBody>
          <a:bodyPr/>
          <a:lstStyle/>
          <a:p>
            <a:r>
              <a:rPr lang="en-US" dirty="0"/>
              <a:t>Alinity hsTnI meets IFCC criteria for </a:t>
            </a:r>
            <a:r>
              <a:rPr lang="en-US" dirty="0" err="1"/>
              <a:t>hs</a:t>
            </a:r>
            <a:r>
              <a:rPr lang="en-US" dirty="0"/>
              <a:t> assay</a:t>
            </a:r>
          </a:p>
        </p:txBody>
      </p:sp>
      <p:sp>
        <p:nvSpPr>
          <p:cNvPr id="11" name="Rectangle 10">
            <a:extLst>
              <a:ext uri="{FF2B5EF4-FFF2-40B4-BE49-F238E27FC236}">
                <a16:creationId xmlns:a16="http://schemas.microsoft.com/office/drawing/2014/main" id="{DAE72C8D-0335-45DE-A04B-E95942EECED1}"/>
              </a:ext>
            </a:extLst>
          </p:cNvPr>
          <p:cNvSpPr/>
          <p:nvPr/>
        </p:nvSpPr>
        <p:spPr>
          <a:xfrm>
            <a:off x="850645" y="3232066"/>
            <a:ext cx="3342405" cy="76944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9CDE"/>
                </a:solidFill>
                <a:effectLst/>
                <a:uLnTx/>
                <a:uFillTx/>
                <a:latin typeface="Georgia"/>
                <a:ea typeface="+mn-ea"/>
                <a:cs typeface="+mn-cs"/>
              </a:rPr>
              <a:t>&lt;5% CV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9CDE"/>
                </a:solidFill>
                <a:effectLst/>
                <a:uLnTx/>
                <a:uFillTx/>
                <a:latin typeface="Calibri" panose="020F0502020204030204" pitchFamily="34" charset="0"/>
                <a:ea typeface="+mn-ea"/>
                <a:cs typeface="Calibri" panose="020F0502020204030204" pitchFamily="34" charset="0"/>
              </a:rPr>
              <a:t>near medical decision points</a:t>
            </a:r>
            <a:endParaRPr kumimoji="0" lang="en-US" sz="1400" b="0" i="0" u="none" strike="noStrike" kern="1200" cap="none" spc="0" normalizeH="0" baseline="30000" noProof="0" dirty="0">
              <a:ln>
                <a:noFill/>
              </a:ln>
              <a:solidFill>
                <a:srgbClr val="009CDE"/>
              </a:solidFill>
              <a:effectLst/>
              <a:uLnTx/>
              <a:uFillTx/>
              <a:latin typeface="Calibri" panose="020F0502020204030204" pitchFamily="34" charset="0"/>
              <a:ea typeface="+mn-ea"/>
              <a:cs typeface="Calibri" panose="020F0502020204030204" pitchFamily="34" charset="0"/>
            </a:endParaRPr>
          </a:p>
        </p:txBody>
      </p:sp>
      <p:graphicFrame>
        <p:nvGraphicFramePr>
          <p:cNvPr id="14" name="Table 13">
            <a:extLst>
              <a:ext uri="{FF2B5EF4-FFF2-40B4-BE49-F238E27FC236}">
                <a16:creationId xmlns:a16="http://schemas.microsoft.com/office/drawing/2014/main" id="{46050087-4BAA-4E1A-BAC9-1C14D810728F}"/>
              </a:ext>
            </a:extLst>
          </p:cNvPr>
          <p:cNvGraphicFramePr>
            <a:graphicFrameLocks noGrp="1"/>
          </p:cNvGraphicFramePr>
          <p:nvPr/>
        </p:nvGraphicFramePr>
        <p:xfrm>
          <a:off x="465951" y="1200664"/>
          <a:ext cx="4106049" cy="1828800"/>
        </p:xfrm>
        <a:graphic>
          <a:graphicData uri="http://schemas.openxmlformats.org/drawingml/2006/table">
            <a:tbl>
              <a:tblPr firstRow="1" bandRow="1">
                <a:tableStyleId>{7DF18680-E054-41AD-8BC1-D1AEF772440D}</a:tableStyleId>
              </a:tblPr>
              <a:tblGrid>
                <a:gridCol w="1013672">
                  <a:extLst>
                    <a:ext uri="{9D8B030D-6E8A-4147-A177-3AD203B41FA5}">
                      <a16:colId xmlns:a16="http://schemas.microsoft.com/office/drawing/2014/main" val="3587411885"/>
                    </a:ext>
                  </a:extLst>
                </a:gridCol>
                <a:gridCol w="1339149">
                  <a:extLst>
                    <a:ext uri="{9D8B030D-6E8A-4147-A177-3AD203B41FA5}">
                      <a16:colId xmlns:a16="http://schemas.microsoft.com/office/drawing/2014/main" val="2420265546"/>
                    </a:ext>
                  </a:extLst>
                </a:gridCol>
                <a:gridCol w="1753228">
                  <a:extLst>
                    <a:ext uri="{9D8B030D-6E8A-4147-A177-3AD203B41FA5}">
                      <a16:colId xmlns:a16="http://schemas.microsoft.com/office/drawing/2014/main" val="1161914278"/>
                    </a:ext>
                  </a:extLst>
                </a:gridCol>
              </a:tblGrid>
              <a:tr h="247936">
                <a:tc gridSpan="3">
                  <a:txBody>
                    <a:bodyPr/>
                    <a:lstStyle/>
                    <a:p>
                      <a:r>
                        <a:rPr lang="en-US" sz="1400" dirty="0" err="1">
                          <a:latin typeface="Calibri" panose="020F0502020204030204" pitchFamily="34" charset="0"/>
                          <a:cs typeface="Calibri" panose="020F0502020204030204" pitchFamily="34" charset="0"/>
                        </a:rPr>
                        <a:t>Alnity</a:t>
                      </a:r>
                      <a:r>
                        <a:rPr lang="en-US" sz="1400" dirty="0">
                          <a:latin typeface="Calibri" panose="020F0502020204030204" pitchFamily="34" charset="0"/>
                          <a:cs typeface="Calibri" panose="020F0502020204030204" pitchFamily="34" charset="0"/>
                        </a:rPr>
                        <a:t> i </a:t>
                      </a:r>
                      <a:r>
                        <a:rPr lang="en-US" sz="1400" dirty="0" err="1">
                          <a:latin typeface="Calibri" panose="020F0502020204030204" pitchFamily="34" charset="0"/>
                          <a:cs typeface="Calibri" panose="020F0502020204030204" pitchFamily="34" charset="0"/>
                        </a:rPr>
                        <a:t>STAT_hsTnI</a:t>
                      </a:r>
                      <a:r>
                        <a:rPr lang="en-US" sz="1400" dirty="0">
                          <a:latin typeface="Calibri" panose="020F0502020204030204" pitchFamily="34" charset="0"/>
                          <a:cs typeface="Calibri" panose="020F0502020204030204" pitchFamily="34" charset="0"/>
                        </a:rPr>
                        <a:t> Precision at 99th Percentile</a:t>
                      </a:r>
                    </a:p>
                  </a:txBody>
                  <a:tcPr/>
                </a:tc>
                <a:tc hMerge="1">
                  <a:txBody>
                    <a:bodyPr/>
                    <a:lstStyle/>
                    <a:p>
                      <a:endParaRPr lang="en-US" dirty="0"/>
                    </a:p>
                  </a:txBody>
                  <a:tcPr/>
                </a:tc>
                <a:tc hMerge="1">
                  <a:txBody>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lang="en-US" sz="1800" dirty="0"/>
                    </a:p>
                  </a:txBody>
                  <a:tcPr/>
                </a:tc>
                <a:extLst>
                  <a:ext uri="{0D108BD9-81ED-4DB2-BD59-A6C34878D82A}">
                    <a16:rowId xmlns:a16="http://schemas.microsoft.com/office/drawing/2014/main" val="1031892389"/>
                  </a:ext>
                </a:extLst>
              </a:tr>
              <a:tr h="241685">
                <a:tc>
                  <a:txBody>
                    <a:bodyPr/>
                    <a:lstStyle/>
                    <a:p>
                      <a:endParaRPr lang="en-US" sz="1400" dirty="0">
                        <a:latin typeface="Calibri" panose="020F0502020204030204" pitchFamily="34" charset="0"/>
                        <a:cs typeface="Calibri" panose="020F0502020204030204" pitchFamily="34" charset="0"/>
                      </a:endParaRPr>
                    </a:p>
                  </a:txBody>
                  <a:tcPr/>
                </a:tc>
                <a:tc>
                  <a:txBody>
                    <a:bodyPr/>
                    <a:lstStyle/>
                    <a:p>
                      <a:pPr algn="ctr"/>
                      <a:r>
                        <a:rPr lang="en-US" sz="1000" dirty="0">
                          <a:latin typeface="Calibri" panose="020F0502020204030204" pitchFamily="34" charset="0"/>
                          <a:cs typeface="Calibri" panose="020F0502020204030204" pitchFamily="34" charset="0"/>
                        </a:rPr>
                        <a:t>Mean (ng/L)</a:t>
                      </a:r>
                    </a:p>
                  </a:txBody>
                  <a:tcPr/>
                </a:tc>
                <a:tc>
                  <a:txBody>
                    <a:bodyPr/>
                    <a:lstStyle/>
                    <a:p>
                      <a:pPr marL="0" marR="0" lvl="0" indent="0" algn="ctr" defTabSz="914355"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cs typeface="Calibri" panose="020F0502020204030204" pitchFamily="34" charset="0"/>
                        </a:rPr>
                        <a:t>Coefficient of Variation (CV)</a:t>
                      </a:r>
                      <a:r>
                        <a:rPr lang="en-US" sz="1000" baseline="30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2012817638"/>
                  </a:ext>
                </a:extLst>
              </a:tr>
              <a:tr h="241685">
                <a:tc>
                  <a:txBody>
                    <a:bodyPr/>
                    <a:lstStyle/>
                    <a:p>
                      <a:pPr marL="0" marR="0" lvl="0" indent="0" algn="ctr" defTabSz="914355"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cs typeface="Calibri" panose="020F0502020204030204" pitchFamily="34" charset="0"/>
                        </a:rPr>
                        <a:t>Sample 5</a:t>
                      </a:r>
                    </a:p>
                  </a:txBody>
                  <a:tcPr/>
                </a:tc>
                <a:tc>
                  <a:txBody>
                    <a:bodyPr/>
                    <a:lstStyle/>
                    <a:p>
                      <a:pPr algn="ctr"/>
                      <a:r>
                        <a:rPr lang="en-US" sz="1000" dirty="0">
                          <a:latin typeface="Calibri" panose="020F0502020204030204" pitchFamily="34" charset="0"/>
                          <a:cs typeface="Calibri" panose="020F0502020204030204" pitchFamily="34" charset="0"/>
                        </a:rPr>
                        <a:t>13.9</a:t>
                      </a:r>
                    </a:p>
                  </a:txBody>
                  <a:tcPr/>
                </a:tc>
                <a:tc>
                  <a:txBody>
                    <a:bodyPr/>
                    <a:lstStyle/>
                    <a:p>
                      <a:pPr algn="ctr"/>
                      <a:r>
                        <a:rPr lang="en-US" sz="1000" dirty="0">
                          <a:latin typeface="Calibri" panose="020F0502020204030204" pitchFamily="34" charset="0"/>
                          <a:cs typeface="Calibri" panose="020F0502020204030204" pitchFamily="34" charset="0"/>
                        </a:rPr>
                        <a:t>2.7%</a:t>
                      </a:r>
                    </a:p>
                  </a:txBody>
                  <a:tcPr/>
                </a:tc>
                <a:extLst>
                  <a:ext uri="{0D108BD9-81ED-4DB2-BD59-A6C34878D82A}">
                    <a16:rowId xmlns:a16="http://schemas.microsoft.com/office/drawing/2014/main" val="261205813"/>
                  </a:ext>
                </a:extLst>
              </a:tr>
              <a:tr h="241685">
                <a:tc>
                  <a:txBody>
                    <a:bodyPr/>
                    <a:lstStyle/>
                    <a:p>
                      <a:pPr marL="0" marR="0" lvl="0" indent="0" algn="ctr" defTabSz="914355"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cs typeface="Calibri" panose="020F0502020204030204" pitchFamily="34" charset="0"/>
                        </a:rPr>
                        <a:t>Sample 6</a:t>
                      </a:r>
                    </a:p>
                  </a:txBody>
                  <a:tcPr/>
                </a:tc>
                <a:tc>
                  <a:txBody>
                    <a:bodyPr/>
                    <a:lstStyle/>
                    <a:p>
                      <a:pPr algn="ctr"/>
                      <a:r>
                        <a:rPr lang="en-US" sz="1000" dirty="0">
                          <a:latin typeface="Calibri" panose="020F0502020204030204" pitchFamily="34" charset="0"/>
                          <a:cs typeface="Calibri" panose="020F0502020204030204" pitchFamily="34" charset="0"/>
                        </a:rPr>
                        <a:t>15.1</a:t>
                      </a:r>
                    </a:p>
                  </a:txBody>
                  <a:tcPr/>
                </a:tc>
                <a:tc>
                  <a:txBody>
                    <a:bodyPr/>
                    <a:lstStyle/>
                    <a:p>
                      <a:pPr algn="ctr"/>
                      <a:r>
                        <a:rPr lang="en-US" sz="1000" dirty="0">
                          <a:latin typeface="Calibri" panose="020F0502020204030204" pitchFamily="34" charset="0"/>
                          <a:cs typeface="Calibri" panose="020F0502020204030204" pitchFamily="34" charset="0"/>
                        </a:rPr>
                        <a:t>4.3%</a:t>
                      </a:r>
                    </a:p>
                  </a:txBody>
                  <a:tcPr/>
                </a:tc>
                <a:extLst>
                  <a:ext uri="{0D108BD9-81ED-4DB2-BD59-A6C34878D82A}">
                    <a16:rowId xmlns:a16="http://schemas.microsoft.com/office/drawing/2014/main" val="2173101822"/>
                  </a:ext>
                </a:extLst>
              </a:tr>
              <a:tr h="241685">
                <a:tc>
                  <a:txBody>
                    <a:bodyPr/>
                    <a:lstStyle/>
                    <a:p>
                      <a:pPr marL="0" marR="0" lvl="0" indent="0" algn="ctr" defTabSz="914355"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cs typeface="Calibri" panose="020F0502020204030204" pitchFamily="34" charset="0"/>
                        </a:rPr>
                        <a:t>Sample 7</a:t>
                      </a:r>
                    </a:p>
                  </a:txBody>
                  <a:tcPr/>
                </a:tc>
                <a:tc>
                  <a:txBody>
                    <a:bodyPr/>
                    <a:lstStyle/>
                    <a:p>
                      <a:pPr algn="ctr"/>
                      <a:r>
                        <a:rPr lang="en-US" sz="1000" dirty="0">
                          <a:latin typeface="Calibri" panose="020F0502020204030204" pitchFamily="34" charset="0"/>
                          <a:cs typeface="Calibri" panose="020F0502020204030204" pitchFamily="34" charset="0"/>
                        </a:rPr>
                        <a:t>18.2</a:t>
                      </a:r>
                    </a:p>
                  </a:txBody>
                  <a:tcPr/>
                </a:tc>
                <a:tc>
                  <a:txBody>
                    <a:bodyPr/>
                    <a:lstStyle/>
                    <a:p>
                      <a:pPr algn="ctr"/>
                      <a:r>
                        <a:rPr lang="en-US" sz="1000" dirty="0">
                          <a:latin typeface="Calibri" panose="020F0502020204030204" pitchFamily="34" charset="0"/>
                          <a:cs typeface="Calibri" panose="020F0502020204030204" pitchFamily="34" charset="0"/>
                        </a:rPr>
                        <a:t>4.5%</a:t>
                      </a:r>
                    </a:p>
                  </a:txBody>
                  <a:tcPr/>
                </a:tc>
                <a:extLst>
                  <a:ext uri="{0D108BD9-81ED-4DB2-BD59-A6C34878D82A}">
                    <a16:rowId xmlns:a16="http://schemas.microsoft.com/office/drawing/2014/main" val="2324997406"/>
                  </a:ext>
                </a:extLst>
              </a:tr>
              <a:tr h="241685">
                <a:tc>
                  <a:txBody>
                    <a:bodyPr/>
                    <a:lstStyle/>
                    <a:p>
                      <a:pPr marL="0" marR="0" lvl="0" indent="0" algn="ctr" defTabSz="914355"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cs typeface="Calibri" panose="020F0502020204030204" pitchFamily="34" charset="0"/>
                        </a:rPr>
                        <a:t>Sample 8</a:t>
                      </a:r>
                    </a:p>
                  </a:txBody>
                  <a:tcPr/>
                </a:tc>
                <a:tc>
                  <a:txBody>
                    <a:bodyPr/>
                    <a:lstStyle/>
                    <a:p>
                      <a:pPr algn="ctr"/>
                      <a:r>
                        <a:rPr lang="en-US" sz="1000" dirty="0">
                          <a:latin typeface="Calibri" panose="020F0502020204030204" pitchFamily="34" charset="0"/>
                          <a:cs typeface="Calibri" panose="020F0502020204030204" pitchFamily="34" charset="0"/>
                        </a:rPr>
                        <a:t>20.2</a:t>
                      </a:r>
                    </a:p>
                  </a:txBody>
                  <a:tcPr/>
                </a:tc>
                <a:tc>
                  <a:txBody>
                    <a:bodyPr/>
                    <a:lstStyle/>
                    <a:p>
                      <a:pPr algn="ctr"/>
                      <a:r>
                        <a:rPr lang="en-US" sz="1000" dirty="0">
                          <a:latin typeface="Calibri" panose="020F0502020204030204" pitchFamily="34" charset="0"/>
                          <a:cs typeface="Calibri" panose="020F0502020204030204" pitchFamily="34" charset="0"/>
                        </a:rPr>
                        <a:t>3.7%</a:t>
                      </a:r>
                    </a:p>
                  </a:txBody>
                  <a:tcPr/>
                </a:tc>
                <a:extLst>
                  <a:ext uri="{0D108BD9-81ED-4DB2-BD59-A6C34878D82A}">
                    <a16:rowId xmlns:a16="http://schemas.microsoft.com/office/drawing/2014/main" val="2965363038"/>
                  </a:ext>
                </a:extLst>
              </a:tr>
              <a:tr h="241685">
                <a:tc>
                  <a:txBody>
                    <a:bodyPr/>
                    <a:lstStyle/>
                    <a:p>
                      <a:pPr marL="0" marR="0" lvl="0" indent="0" algn="ctr" defTabSz="914355"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cs typeface="Calibri" panose="020F0502020204030204" pitchFamily="34" charset="0"/>
                        </a:rPr>
                        <a:t>Sample 9</a:t>
                      </a:r>
                    </a:p>
                  </a:txBody>
                  <a:tcPr/>
                </a:tc>
                <a:tc>
                  <a:txBody>
                    <a:bodyPr/>
                    <a:lstStyle/>
                    <a:p>
                      <a:pPr algn="ctr"/>
                      <a:r>
                        <a:rPr lang="en-US" sz="1000" dirty="0">
                          <a:latin typeface="Calibri" panose="020F0502020204030204" pitchFamily="34" charset="0"/>
                          <a:cs typeface="Calibri" panose="020F0502020204030204" pitchFamily="34" charset="0"/>
                        </a:rPr>
                        <a:t>36.9</a:t>
                      </a:r>
                    </a:p>
                  </a:txBody>
                  <a:tcPr/>
                </a:tc>
                <a:tc>
                  <a:txBody>
                    <a:bodyPr/>
                    <a:lstStyle/>
                    <a:p>
                      <a:pPr algn="ctr"/>
                      <a:r>
                        <a:rPr lang="en-US" sz="1000" dirty="0">
                          <a:latin typeface="Calibri" panose="020F0502020204030204" pitchFamily="34" charset="0"/>
                          <a:cs typeface="Calibri" panose="020F0502020204030204" pitchFamily="34" charset="0"/>
                        </a:rPr>
                        <a:t>3.2%</a:t>
                      </a:r>
                    </a:p>
                  </a:txBody>
                  <a:tcPr/>
                </a:tc>
                <a:extLst>
                  <a:ext uri="{0D108BD9-81ED-4DB2-BD59-A6C34878D82A}">
                    <a16:rowId xmlns:a16="http://schemas.microsoft.com/office/drawing/2014/main" val="1566065057"/>
                  </a:ext>
                </a:extLst>
              </a:tr>
            </a:tbl>
          </a:graphicData>
        </a:graphic>
      </p:graphicFrame>
      <p:sp>
        <p:nvSpPr>
          <p:cNvPr id="17" name="Rectangle 16">
            <a:extLst>
              <a:ext uri="{FF2B5EF4-FFF2-40B4-BE49-F238E27FC236}">
                <a16:creationId xmlns:a16="http://schemas.microsoft.com/office/drawing/2014/main" id="{64FA4534-235F-4AB0-8932-C47F6105A1C6}"/>
              </a:ext>
            </a:extLst>
          </p:cNvPr>
          <p:cNvSpPr/>
          <p:nvPr/>
        </p:nvSpPr>
        <p:spPr>
          <a:xfrm>
            <a:off x="4993974" y="3233367"/>
            <a:ext cx="3810000" cy="1354217"/>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9CDE"/>
                </a:solidFill>
                <a:effectLst/>
                <a:uLnTx/>
                <a:uFillTx/>
                <a:latin typeface="Georgia"/>
                <a:ea typeface="+mn-ea"/>
                <a:cs typeface="+mn-cs"/>
              </a:rPr>
              <a:t>≥50</a:t>
            </a:r>
            <a:r>
              <a:rPr kumimoji="0" lang="en-US" sz="3600" b="1" i="0" u="none" strike="noStrike" kern="1200" cap="none" spc="0" normalizeH="0" baseline="30000" noProof="0" dirty="0">
                <a:ln>
                  <a:noFill/>
                </a:ln>
                <a:solidFill>
                  <a:srgbClr val="009CDE"/>
                </a:solidFill>
                <a:effectLst/>
                <a:uLnTx/>
                <a:uFillTx/>
                <a:latin typeface="Georgi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9CDE"/>
                </a:solidFill>
                <a:effectLst/>
                <a:uLnTx/>
                <a:uFillTx/>
                <a:latin typeface="Calibri" panose="020F0502020204030204" pitchFamily="34" charset="0"/>
                <a:ea typeface="+mn-ea"/>
                <a:cs typeface="Calibri" panose="020F0502020204030204" pitchFamily="34" charset="0"/>
              </a:rPr>
              <a:t>Percent detected using ARCHITECT hsTnI in</a:t>
            </a:r>
            <a:br>
              <a:rPr kumimoji="0" lang="en-US" sz="1400" b="0" i="0" u="none" strike="noStrike" kern="1200" cap="none" spc="0" normalizeH="0" baseline="0" noProof="0" dirty="0">
                <a:ln>
                  <a:noFill/>
                </a:ln>
                <a:solidFill>
                  <a:srgbClr val="009CDE"/>
                </a:solidFill>
                <a:effectLst/>
                <a:uLnTx/>
                <a:uFillTx/>
                <a:latin typeface="Calibri" panose="020F0502020204030204" pitchFamily="34" charset="0"/>
                <a:ea typeface="+mn-ea"/>
                <a:cs typeface="Calibri" panose="020F0502020204030204" pitchFamily="34" charset="0"/>
              </a:rPr>
            </a:br>
            <a:r>
              <a:rPr kumimoji="0" lang="en-US" sz="1400" b="0" i="0" u="none" strike="noStrike" kern="1200" cap="none" spc="0" normalizeH="0" baseline="0" noProof="0" dirty="0">
                <a:ln>
                  <a:noFill/>
                </a:ln>
                <a:solidFill>
                  <a:srgbClr val="009CDE"/>
                </a:solidFill>
                <a:effectLst/>
                <a:uLnTx/>
                <a:uFillTx/>
                <a:latin typeface="Calibri" panose="020F0502020204030204" pitchFamily="34" charset="0"/>
                <a:ea typeface="+mn-ea"/>
                <a:cs typeface="Calibri" panose="020F0502020204030204" pitchFamily="34" charset="0"/>
              </a:rPr>
              <a:t>healthy population studies</a:t>
            </a:r>
            <a:r>
              <a:rPr kumimoji="0" lang="en-US" sz="1400" b="0" i="0" u="none" strike="noStrike" kern="1200" cap="none" spc="0" normalizeH="0" baseline="30000" noProof="0" dirty="0">
                <a:ln>
                  <a:noFill/>
                </a:ln>
                <a:solidFill>
                  <a:srgbClr val="009CDE"/>
                </a:solidFill>
                <a:effectLst/>
                <a:uLnTx/>
                <a:uFillTx/>
                <a:latin typeface="Calibri" panose="020F0502020204030204" pitchFamily="34" charset="0"/>
                <a:ea typeface="+mn-ea"/>
                <a:cs typeface="Calibri" panose="020F0502020204030204" pitchFamily="34" charset="0"/>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30000" noProof="0" dirty="0">
              <a:ln>
                <a:noFill/>
              </a:ln>
              <a:solidFill>
                <a:srgbClr val="009CDE"/>
              </a:solidFill>
              <a:effectLst/>
              <a:uLnTx/>
              <a:uFillTx/>
              <a:latin typeface="Georgia"/>
              <a:ea typeface="+mn-ea"/>
              <a:cs typeface="+mn-cs"/>
            </a:endParaRPr>
          </a:p>
        </p:txBody>
      </p:sp>
      <p:sp>
        <p:nvSpPr>
          <p:cNvPr id="19" name="TextBox 18">
            <a:extLst>
              <a:ext uri="{FF2B5EF4-FFF2-40B4-BE49-F238E27FC236}">
                <a16:creationId xmlns:a16="http://schemas.microsoft.com/office/drawing/2014/main" id="{D586A554-AF9F-4D85-9345-E6D00F954D77}"/>
              </a:ext>
            </a:extLst>
          </p:cNvPr>
          <p:cNvSpPr txBox="1"/>
          <p:nvPr/>
        </p:nvSpPr>
        <p:spPr>
          <a:xfrm>
            <a:off x="2570852" y="3027704"/>
            <a:ext cx="3671705"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**Includes within-run and between-run variability.</a:t>
            </a:r>
          </a:p>
        </p:txBody>
      </p:sp>
      <p:graphicFrame>
        <p:nvGraphicFramePr>
          <p:cNvPr id="3" name="Chart 2">
            <a:extLst>
              <a:ext uri="{FF2B5EF4-FFF2-40B4-BE49-F238E27FC236}">
                <a16:creationId xmlns:a16="http://schemas.microsoft.com/office/drawing/2014/main" id="{2841E3F8-704F-E56D-7F62-850A46621F26}"/>
              </a:ext>
            </a:extLst>
          </p:cNvPr>
          <p:cNvGraphicFramePr/>
          <p:nvPr/>
        </p:nvGraphicFramePr>
        <p:xfrm>
          <a:off x="3860435" y="892857"/>
          <a:ext cx="6096000" cy="255100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12">
            <a:extLst>
              <a:ext uri="{FF2B5EF4-FFF2-40B4-BE49-F238E27FC236}">
                <a16:creationId xmlns:a16="http://schemas.microsoft.com/office/drawing/2014/main" id="{79CCB5C7-C52E-F175-3D24-4AAF96381577}"/>
              </a:ext>
            </a:extLst>
          </p:cNvPr>
          <p:cNvSpPr>
            <a:spLocks noGrp="1"/>
          </p:cNvSpPr>
          <p:nvPr>
            <p:ph type="sldNum" sz="quarter" idx="13"/>
          </p:nvPr>
        </p:nvSpPr>
        <p:spPr>
          <a:xfrm>
            <a:off x="8458006" y="4767263"/>
            <a:ext cx="292608" cy="27384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2885E78-1F86-4A3D-9EE1-B0103B1CEF15}" type="slidenum">
              <a:rPr kumimoji="0" lang="en-US" sz="1000" b="1"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6" name="Date Placeholder 6">
            <a:extLst>
              <a:ext uri="{FF2B5EF4-FFF2-40B4-BE49-F238E27FC236}">
                <a16:creationId xmlns:a16="http://schemas.microsoft.com/office/drawing/2014/main" id="{C6D9113E-CF1F-1350-3C59-C8E0386ED002}"/>
              </a:ext>
            </a:extLst>
          </p:cNvPr>
          <p:cNvSpPr>
            <a:spLocks noGrp="1"/>
          </p:cNvSpPr>
          <p:nvPr>
            <p:ph type="dt" sz="half" idx="11"/>
          </p:nvPr>
        </p:nvSpPr>
        <p:spPr>
          <a:xfrm>
            <a:off x="7425889" y="4767263"/>
            <a:ext cx="1188720" cy="27384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D5B365-1C40-C24D-A365-3F92D220FA23}" type="datetime4">
              <a:rPr kumimoji="0" lang="en-US"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August 14, 2023</a:t>
            </a:fld>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7" name="Footer Placeholder 9">
            <a:extLst>
              <a:ext uri="{FF2B5EF4-FFF2-40B4-BE49-F238E27FC236}">
                <a16:creationId xmlns:a16="http://schemas.microsoft.com/office/drawing/2014/main" id="{3992BCAF-07D6-9BCB-9E46-E6FD8A8ABD99}"/>
              </a:ext>
            </a:extLst>
          </p:cNvPr>
          <p:cNvSpPr>
            <a:spLocks noGrp="1"/>
          </p:cNvSpPr>
          <p:nvPr>
            <p:ph type="ftr" sz="quarter" idx="12"/>
          </p:nvPr>
        </p:nvSpPr>
        <p:spPr>
          <a:xfrm>
            <a:off x="5691787" y="4767263"/>
            <a:ext cx="1654959" cy="2738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ADD-145288-USA-EN |</a:t>
            </a:r>
          </a:p>
        </p:txBody>
      </p:sp>
      <p:sp>
        <p:nvSpPr>
          <p:cNvPr id="2" name="Footer Placeholder 4">
            <a:extLst>
              <a:ext uri="{FF2B5EF4-FFF2-40B4-BE49-F238E27FC236}">
                <a16:creationId xmlns:a16="http://schemas.microsoft.com/office/drawing/2014/main" id="{C55AD3B6-5F0A-08B3-AA31-1D10A68D0670}"/>
              </a:ext>
            </a:extLst>
          </p:cNvPr>
          <p:cNvSpPr txBox="1">
            <a:spLocks/>
          </p:cNvSpPr>
          <p:nvPr/>
        </p:nvSpPr>
        <p:spPr>
          <a:xfrm>
            <a:off x="382063" y="4511869"/>
            <a:ext cx="3439979" cy="529238"/>
          </a:xfrm>
          <a:prstGeom prst="rect">
            <a:avLst/>
          </a:prstGeom>
        </p:spPr>
        <p:txBody>
          <a:bodyPr/>
          <a:lstStyle>
            <a:defPPr>
              <a:defRPr lang="en-US"/>
            </a:defPPr>
            <a:lvl1pPr marL="0" algn="l"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Alinity i STAT High Sensitivity Troponin-I Package Insert: H14937R02</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Abbott data on file</a:t>
            </a:r>
            <a:endParaRPr kumimoji="0" lang="fr-FR"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27523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A5B74-9B2B-4CD3-8654-F215AA340EB0}"/>
              </a:ext>
            </a:extLst>
          </p:cNvPr>
          <p:cNvSpPr>
            <a:spLocks noGrp="1"/>
          </p:cNvSpPr>
          <p:nvPr>
            <p:ph type="title"/>
          </p:nvPr>
        </p:nvSpPr>
        <p:spPr>
          <a:xfrm>
            <a:off x="502920" y="395583"/>
            <a:ext cx="8138160" cy="357188"/>
          </a:xfrm>
        </p:spPr>
        <p:txBody>
          <a:bodyPr/>
          <a:lstStyle/>
          <a:p>
            <a:r>
              <a:rPr lang="en-US" sz="2300" dirty="0"/>
              <a:t>ARCHITECT </a:t>
            </a:r>
            <a:r>
              <a:rPr lang="en-US" sz="2300" dirty="0" err="1"/>
              <a:t>TnI</a:t>
            </a:r>
            <a:r>
              <a:rPr lang="en-US" sz="2300" dirty="0"/>
              <a:t> and </a:t>
            </a:r>
            <a:r>
              <a:rPr lang="en-US" sz="2300" cap="none" dirty="0"/>
              <a:t>hsTnI_STAT</a:t>
            </a:r>
            <a:r>
              <a:rPr lang="en-US" sz="2300" dirty="0"/>
              <a:t> and Alinity i </a:t>
            </a:r>
            <a:r>
              <a:rPr lang="en-US" sz="2300" cap="none" dirty="0"/>
              <a:t>hs</a:t>
            </a:r>
            <a:r>
              <a:rPr lang="en-US" sz="2300" dirty="0"/>
              <a:t>T</a:t>
            </a:r>
            <a:r>
              <a:rPr lang="en-US" sz="2300" cap="none" dirty="0"/>
              <a:t>n</a:t>
            </a:r>
            <a:r>
              <a:rPr lang="en-US" sz="2300" dirty="0"/>
              <a:t>I_STAT</a:t>
            </a:r>
          </a:p>
        </p:txBody>
      </p:sp>
      <p:sp>
        <p:nvSpPr>
          <p:cNvPr id="22" name="Slide Number Placeholder 4">
            <a:extLst>
              <a:ext uri="{FF2B5EF4-FFF2-40B4-BE49-F238E27FC236}">
                <a16:creationId xmlns:a16="http://schemas.microsoft.com/office/drawing/2014/main" id="{F2277EC9-CC3E-7C23-FA42-CBC0CC9AFF03}"/>
              </a:ext>
            </a:extLst>
          </p:cNvPr>
          <p:cNvSpPr>
            <a:spLocks noGrp="1"/>
          </p:cNvSpPr>
          <p:nvPr>
            <p:ph type="sldNum" sz="quarter" idx="13"/>
          </p:nvPr>
        </p:nvSpPr>
        <p:spPr>
          <a:xfrm>
            <a:off x="8606290" y="4759312"/>
            <a:ext cx="292608" cy="273844"/>
          </a:xfrm>
        </p:spPr>
        <p:txBody>
          <a:bodyPr/>
          <a:lstStyle/>
          <a:p>
            <a:fld id="{A2885E78-1F86-4A3D-9EE1-B0103B1CEF15}" type="slidenum">
              <a:rPr lang="en-US" b="0" smtClean="0">
                <a:solidFill>
                  <a:srgbClr val="000000"/>
                </a:solidFill>
              </a:rPr>
              <a:pPr/>
              <a:t>19</a:t>
            </a:fld>
            <a:endParaRPr lang="en-US" b="0">
              <a:solidFill>
                <a:srgbClr val="000000"/>
              </a:solidFill>
            </a:endParaRPr>
          </a:p>
        </p:txBody>
      </p:sp>
      <p:sp>
        <p:nvSpPr>
          <p:cNvPr id="14" name="TextBox 13">
            <a:extLst>
              <a:ext uri="{FF2B5EF4-FFF2-40B4-BE49-F238E27FC236}">
                <a16:creationId xmlns:a16="http://schemas.microsoft.com/office/drawing/2014/main" id="{785E8AFB-E193-42CF-8350-FC279A73A87F}"/>
              </a:ext>
            </a:extLst>
          </p:cNvPr>
          <p:cNvSpPr txBox="1"/>
          <p:nvPr/>
        </p:nvSpPr>
        <p:spPr>
          <a:xfrm>
            <a:off x="7155364" y="1787912"/>
            <a:ext cx="2040757" cy="461665"/>
          </a:xfrm>
          <a:prstGeom prst="rect">
            <a:avLst/>
          </a:prstGeom>
          <a:noFill/>
        </p:spPr>
        <p:txBody>
          <a:bodyPr wrap="square" rtlCol="0">
            <a:spAutoFit/>
          </a:bodyPr>
          <a:lstStyle/>
          <a:p>
            <a:r>
              <a:rPr lang="en-US" sz="1200" dirty="0">
                <a:latin typeface="Georgia" panose="02040502050405020303" pitchFamily="18" charset="0"/>
              </a:rPr>
              <a:t>Improved sensitivity with lower LoD</a:t>
            </a:r>
          </a:p>
        </p:txBody>
      </p:sp>
      <p:sp>
        <p:nvSpPr>
          <p:cNvPr id="15" name="TextBox 14">
            <a:extLst>
              <a:ext uri="{FF2B5EF4-FFF2-40B4-BE49-F238E27FC236}">
                <a16:creationId xmlns:a16="http://schemas.microsoft.com/office/drawing/2014/main" id="{1E124DF7-C5E0-4458-8EC4-CC056DBFCC09}"/>
              </a:ext>
            </a:extLst>
          </p:cNvPr>
          <p:cNvSpPr txBox="1"/>
          <p:nvPr/>
        </p:nvSpPr>
        <p:spPr>
          <a:xfrm>
            <a:off x="7148154" y="2198102"/>
            <a:ext cx="1921354" cy="830997"/>
          </a:xfrm>
          <a:prstGeom prst="rect">
            <a:avLst/>
          </a:prstGeom>
          <a:noFill/>
        </p:spPr>
        <p:txBody>
          <a:bodyPr wrap="square" rtlCol="0">
            <a:spAutoFit/>
          </a:bodyPr>
          <a:lstStyle/>
          <a:p>
            <a:pPr marL="0" marR="0" lvl="0" indent="0" defTabSz="342900"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dirty="0">
                <a:ln>
                  <a:noFill/>
                </a:ln>
                <a:solidFill>
                  <a:srgbClr val="000000"/>
                </a:solidFill>
                <a:effectLst/>
                <a:uLnTx/>
                <a:uFillTx/>
                <a:latin typeface="Georgia"/>
                <a:ea typeface="ＭＳ Ｐゴシック" charset="-128"/>
                <a:cs typeface="+mn-cs"/>
              </a:rPr>
              <a:t>Improvement in the 10% CV concentration  without significant change to 99</a:t>
            </a:r>
            <a:r>
              <a:rPr kumimoji="0" lang="en-US" sz="1200" i="0" u="none" strike="noStrike" kern="1200" cap="none" spc="0" normalizeH="0" baseline="30000" noProof="0" dirty="0">
                <a:ln>
                  <a:noFill/>
                </a:ln>
                <a:solidFill>
                  <a:srgbClr val="000000"/>
                </a:solidFill>
                <a:effectLst/>
                <a:uLnTx/>
                <a:uFillTx/>
                <a:latin typeface="Georgia"/>
                <a:ea typeface="ＭＳ Ｐゴシック" charset="-128"/>
                <a:cs typeface="+mn-cs"/>
              </a:rPr>
              <a:t>th </a:t>
            </a:r>
            <a:r>
              <a:rPr kumimoji="0" lang="en-US" sz="1200" i="0" u="none" strike="noStrike" kern="1200" cap="none" spc="0" normalizeH="0" baseline="0" noProof="0" dirty="0">
                <a:ln>
                  <a:noFill/>
                </a:ln>
                <a:solidFill>
                  <a:srgbClr val="000000"/>
                </a:solidFill>
                <a:effectLst/>
                <a:uLnTx/>
                <a:uFillTx/>
                <a:latin typeface="Georgia"/>
                <a:ea typeface="ＭＳ Ｐゴシック" charset="-128"/>
                <a:cs typeface="+mn-cs"/>
              </a:rPr>
              <a:t>percentile</a:t>
            </a:r>
          </a:p>
        </p:txBody>
      </p:sp>
      <p:sp>
        <p:nvSpPr>
          <p:cNvPr id="16" name="TextBox 8">
            <a:extLst>
              <a:ext uri="{FF2B5EF4-FFF2-40B4-BE49-F238E27FC236}">
                <a16:creationId xmlns:a16="http://schemas.microsoft.com/office/drawing/2014/main" id="{9802DE8D-309B-4229-B313-49BCEC6DFDFB}"/>
              </a:ext>
            </a:extLst>
          </p:cNvPr>
          <p:cNvSpPr txBox="1">
            <a:spLocks noChangeArrowheads="1"/>
          </p:cNvSpPr>
          <p:nvPr/>
        </p:nvSpPr>
        <p:spPr bwMode="auto">
          <a:xfrm>
            <a:off x="502919" y="4307908"/>
            <a:ext cx="617648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sz="700" dirty="0">
                <a:latin typeface="Calibri" panose="020F0502020204030204" pitchFamily="34" charset="0"/>
                <a:cs typeface="Calibri" panose="020F0502020204030204" pitchFamily="34" charset="0"/>
              </a:rPr>
              <a:t>***Alinity i High Sensitivity Troponin-I Package Insert: H14937R02</a:t>
            </a:r>
          </a:p>
          <a:p>
            <a:r>
              <a:rPr lang="en-US" sz="700" kern="0" dirty="0">
                <a:latin typeface="Calibri" panose="020F0502020204030204" pitchFamily="34" charset="0"/>
                <a:cs typeface="Calibri" panose="020F0502020204030204" pitchFamily="34" charset="0"/>
              </a:rPr>
              <a:t>*ARCHITECT STAT </a:t>
            </a:r>
            <a:r>
              <a:rPr lang="en-US" sz="700" kern="0" dirty="0" err="1">
                <a:latin typeface="Calibri" panose="020F0502020204030204" pitchFamily="34" charset="0"/>
                <a:cs typeface="Calibri" panose="020F0502020204030204" pitchFamily="34" charset="0"/>
              </a:rPr>
              <a:t>TnI</a:t>
            </a:r>
            <a:r>
              <a:rPr lang="en-US" sz="700" kern="0" dirty="0">
                <a:latin typeface="Calibri" panose="020F0502020204030204" pitchFamily="34" charset="0"/>
                <a:cs typeface="Calibri" panose="020F0502020204030204" pitchFamily="34" charset="0"/>
              </a:rPr>
              <a:t> Package Insert: G10467R11</a:t>
            </a:r>
          </a:p>
          <a:p>
            <a:r>
              <a:rPr lang="en-US" sz="700" kern="0" dirty="0">
                <a:latin typeface="Calibri" panose="020F0502020204030204" pitchFamily="34" charset="0"/>
                <a:cs typeface="Calibri" panose="020F0502020204030204" pitchFamily="34" charset="0"/>
              </a:rPr>
              <a:t>**</a:t>
            </a:r>
            <a:r>
              <a:rPr lang="en-US" sz="700" dirty="0">
                <a:latin typeface="Calibri" panose="020F0502020204030204" pitchFamily="34" charset="0"/>
                <a:cs typeface="Calibri" panose="020F0502020204030204" pitchFamily="34" charset="0"/>
              </a:rPr>
              <a:t>ARCHITECT </a:t>
            </a:r>
            <a:r>
              <a:rPr lang="en-US" sz="700" i="1" dirty="0">
                <a:latin typeface="Calibri" panose="020F0502020204030204" pitchFamily="34" charset="0"/>
                <a:cs typeface="Calibri" panose="020F0502020204030204" pitchFamily="34" charset="0"/>
              </a:rPr>
              <a:t>STAT  </a:t>
            </a:r>
            <a:r>
              <a:rPr lang="en-US" sz="700" dirty="0">
                <a:latin typeface="Calibri" panose="020F0502020204030204" pitchFamily="34" charset="0"/>
                <a:cs typeface="Calibri" panose="020F0502020204030204" pitchFamily="34" charset="0"/>
              </a:rPr>
              <a:t>High Sensitivity Troponin-I Ho3755/R01</a:t>
            </a:r>
          </a:p>
          <a:p>
            <a:pPr marL="228600" indent="-228600">
              <a:buFont typeface="+mj-lt"/>
              <a:buAutoNum type="arabicPeriod"/>
            </a:pPr>
            <a:r>
              <a:rPr lang="en-US" sz="700" dirty="0">
                <a:latin typeface="Calibri" panose="020F0502020204030204" pitchFamily="34" charset="0"/>
                <a:cs typeface="Calibri" panose="020F0502020204030204" pitchFamily="34" charset="0"/>
              </a:rPr>
              <a:t>Data on file at Abbott</a:t>
            </a:r>
          </a:p>
          <a:p>
            <a:pPr marL="228600" indent="-228600">
              <a:buFont typeface="+mj-lt"/>
              <a:buAutoNum type="arabicPeriod"/>
            </a:pPr>
            <a:r>
              <a:rPr lang="en-US" sz="700" dirty="0">
                <a:latin typeface="Calibri" panose="020F0502020204030204" pitchFamily="34" charset="0"/>
                <a:cs typeface="Calibri" panose="020F0502020204030204" pitchFamily="34" charset="0"/>
              </a:rPr>
              <a:t>Apple FS, Collinson PO. Analytical characteristics of high-sensitivity cardiac troponin assays. Clinical Chemistry. 2012;58(1):54-61</a:t>
            </a:r>
          </a:p>
        </p:txBody>
      </p:sp>
      <p:graphicFrame>
        <p:nvGraphicFramePr>
          <p:cNvPr id="18" name="Table 17">
            <a:extLst>
              <a:ext uri="{FF2B5EF4-FFF2-40B4-BE49-F238E27FC236}">
                <a16:creationId xmlns:a16="http://schemas.microsoft.com/office/drawing/2014/main" id="{9D9017B1-868B-45EF-85FE-3DB9E8346CE2}"/>
              </a:ext>
            </a:extLst>
          </p:cNvPr>
          <p:cNvGraphicFramePr>
            <a:graphicFrameLocks noGrp="1"/>
          </p:cNvGraphicFramePr>
          <p:nvPr>
            <p:extLst>
              <p:ext uri="{D42A27DB-BD31-4B8C-83A1-F6EECF244321}">
                <p14:modId xmlns:p14="http://schemas.microsoft.com/office/powerpoint/2010/main" val="3017231144"/>
              </p:ext>
            </p:extLst>
          </p:nvPr>
        </p:nvGraphicFramePr>
        <p:xfrm>
          <a:off x="502919" y="1010178"/>
          <a:ext cx="6260782" cy="3269780"/>
        </p:xfrm>
        <a:graphic>
          <a:graphicData uri="http://schemas.openxmlformats.org/drawingml/2006/table">
            <a:tbl>
              <a:tblPr firstRow="1" bandRow="1"/>
              <a:tblGrid>
                <a:gridCol w="1836968">
                  <a:extLst>
                    <a:ext uri="{9D8B030D-6E8A-4147-A177-3AD203B41FA5}">
                      <a16:colId xmlns:a16="http://schemas.microsoft.com/office/drawing/2014/main" val="2362320229"/>
                    </a:ext>
                  </a:extLst>
                </a:gridCol>
                <a:gridCol w="1515260">
                  <a:extLst>
                    <a:ext uri="{9D8B030D-6E8A-4147-A177-3AD203B41FA5}">
                      <a16:colId xmlns:a16="http://schemas.microsoft.com/office/drawing/2014/main" val="2182841271"/>
                    </a:ext>
                  </a:extLst>
                </a:gridCol>
                <a:gridCol w="1535265">
                  <a:extLst>
                    <a:ext uri="{9D8B030D-6E8A-4147-A177-3AD203B41FA5}">
                      <a16:colId xmlns:a16="http://schemas.microsoft.com/office/drawing/2014/main" val="2785241597"/>
                    </a:ext>
                  </a:extLst>
                </a:gridCol>
                <a:gridCol w="1373289">
                  <a:extLst>
                    <a:ext uri="{9D8B030D-6E8A-4147-A177-3AD203B41FA5}">
                      <a16:colId xmlns:a16="http://schemas.microsoft.com/office/drawing/2014/main" val="2217503371"/>
                    </a:ext>
                  </a:extLst>
                </a:gridCol>
              </a:tblGrid>
              <a:tr h="645197">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9CDE"/>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ctr"/>
                      <a:r>
                        <a:rPr lang="en-US" sz="1200" dirty="0"/>
                        <a:t>ARCHITECT STAT </a:t>
                      </a:r>
                      <a:r>
                        <a:rPr lang="en-US" sz="1200" dirty="0" err="1"/>
                        <a:t>TnI</a:t>
                      </a:r>
                      <a:endParaRPr lang="en-US" sz="1200" dirty="0"/>
                    </a:p>
                    <a:p>
                      <a:pPr algn="ctr"/>
                      <a:r>
                        <a:rPr lang="en-US" sz="1200" dirty="0"/>
                        <a:t>(LN 2K41)</a:t>
                      </a:r>
                      <a:endParaRPr lang="en-US" sz="1200" baseline="30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9CDE"/>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ctr"/>
                      <a:r>
                        <a:rPr lang="en-US" sz="1200" dirty="0"/>
                        <a:t>ARCHITECT hsTnI_STAT </a:t>
                      </a:r>
                    </a:p>
                    <a:p>
                      <a:pPr algn="ctr"/>
                      <a:r>
                        <a:rPr lang="en-US" sz="1200" dirty="0"/>
                        <a:t>(LN 2R98)</a:t>
                      </a:r>
                      <a:endParaRPr lang="en-US" sz="1200" baseline="30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9CDE"/>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ctr"/>
                      <a:r>
                        <a:rPr lang="en-US" sz="1200" dirty="0"/>
                        <a:t>Alinity i hsTnI_STAT </a:t>
                      </a:r>
                    </a:p>
                    <a:p>
                      <a:pPr algn="ctr"/>
                      <a:r>
                        <a:rPr lang="en-US" sz="1200" dirty="0"/>
                        <a:t>(LN 4Z21)</a:t>
                      </a:r>
                      <a:endParaRPr lang="en-US" sz="1200" baseline="30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9CDE"/>
                    </a:solidFill>
                  </a:tcPr>
                </a:tc>
                <a:extLst>
                  <a:ext uri="{0D108BD9-81ED-4DB2-BD59-A6C34878D82A}">
                    <a16:rowId xmlns:a16="http://schemas.microsoft.com/office/drawing/2014/main" val="194266152"/>
                  </a:ext>
                </a:extLst>
              </a:tr>
              <a:tr h="261151">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endParaRPr lang="en-US" sz="11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100"/>
                        <a:t>pg/ml (ng/ml)</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100"/>
                        <a:t>Ng/L</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100"/>
                        <a:t>Ng/L</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extLst>
                  <a:ext uri="{0D108BD9-81ED-4DB2-BD59-A6C34878D82A}">
                    <a16:rowId xmlns:a16="http://schemas.microsoft.com/office/drawing/2014/main" val="2538586346"/>
                  </a:ext>
                </a:extLst>
              </a:tr>
              <a:tr h="274224">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US" sz="1100" dirty="0"/>
                        <a:t>Analytical Sensitivity/</a:t>
                      </a:r>
                      <a:r>
                        <a:rPr lang="en-US" sz="1100" dirty="0" err="1"/>
                        <a:t>LoD</a:t>
                      </a:r>
                      <a:endParaRPr 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100"/>
                        <a:t>10*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100"/>
                        <a:t>1.7**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100"/>
                        <a:t>0.9***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20000"/>
                      </a:srgbClr>
                    </a:solidFill>
                  </a:tcPr>
                </a:tc>
                <a:extLst>
                  <a:ext uri="{0D108BD9-81ED-4DB2-BD59-A6C34878D82A}">
                    <a16:rowId xmlns:a16="http://schemas.microsoft.com/office/drawing/2014/main" val="2518003174"/>
                  </a:ext>
                </a:extLst>
              </a:tr>
              <a:tr h="261151">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US" sz="1100" dirty="0"/>
                        <a:t>LoQ</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100"/>
                        <a:t>N/A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100"/>
                        <a:t>3.5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100"/>
                        <a:t>2.7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extLst>
                  <a:ext uri="{0D108BD9-81ED-4DB2-BD59-A6C34878D82A}">
                    <a16:rowId xmlns:a16="http://schemas.microsoft.com/office/drawing/2014/main" val="2603602469"/>
                  </a:ext>
                </a:extLst>
              </a:tr>
              <a:tr h="261151">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US" sz="1100" dirty="0"/>
                        <a:t>10% CV</a:t>
                      </a:r>
                      <a:r>
                        <a:rPr lang="en-US" sz="1100" baseline="30000" dirty="0"/>
                        <a:t>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100"/>
                        <a:t>32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100" dirty="0"/>
                        <a:t>4.6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100" u="sng" dirty="0"/>
                        <a:t>&gt;</a:t>
                      </a:r>
                      <a:r>
                        <a:rPr lang="en-US" sz="1100" u="none" dirty="0"/>
                        <a:t> 3.5</a:t>
                      </a:r>
                      <a:endParaRPr lang="en-US" sz="1100" u="sng"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20000"/>
                      </a:srgbClr>
                    </a:solidFill>
                  </a:tcPr>
                </a:tc>
                <a:extLst>
                  <a:ext uri="{0D108BD9-81ED-4DB2-BD59-A6C34878D82A}">
                    <a16:rowId xmlns:a16="http://schemas.microsoft.com/office/drawing/2014/main" val="2834595310"/>
                  </a:ext>
                </a:extLst>
              </a:tr>
              <a:tr h="261151">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US" sz="1100"/>
                        <a:t>99</a:t>
                      </a:r>
                      <a:r>
                        <a:rPr lang="en-US" sz="1100" baseline="30000"/>
                        <a:t>th</a:t>
                      </a:r>
                      <a:r>
                        <a:rPr lang="en-US" sz="1100"/>
                        <a:t> percentile (overall)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100"/>
                        <a:t>28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100"/>
                        <a:t>28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100"/>
                        <a:t>27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extLst>
                  <a:ext uri="{0D108BD9-81ED-4DB2-BD59-A6C34878D82A}">
                    <a16:rowId xmlns:a16="http://schemas.microsoft.com/office/drawing/2014/main" val="469502024"/>
                  </a:ext>
                </a:extLst>
              </a:tr>
              <a:tr h="261151">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99</a:t>
                      </a:r>
                      <a:r>
                        <a:rPr lang="en-US" sz="1100" baseline="30000"/>
                        <a:t>th</a:t>
                      </a:r>
                      <a:r>
                        <a:rPr lang="en-US" sz="1100"/>
                        <a:t> percentile (male)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100"/>
                        <a:t>33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100"/>
                        <a:t>35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100"/>
                        <a:t>35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20000"/>
                      </a:srgbClr>
                    </a:solidFill>
                  </a:tcPr>
                </a:tc>
                <a:extLst>
                  <a:ext uri="{0D108BD9-81ED-4DB2-BD59-A6C34878D82A}">
                    <a16:rowId xmlns:a16="http://schemas.microsoft.com/office/drawing/2014/main" val="3479186246"/>
                  </a:ext>
                </a:extLst>
              </a:tr>
              <a:tr h="261151">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99</a:t>
                      </a:r>
                      <a:r>
                        <a:rPr lang="en-US" sz="1100" baseline="30000"/>
                        <a:t>th</a:t>
                      </a:r>
                      <a:r>
                        <a:rPr lang="en-US" sz="1100"/>
                        <a:t> percentile (females)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100" dirty="0"/>
                        <a:t>13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100"/>
                        <a:t>17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100"/>
                        <a:t>14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extLst>
                  <a:ext uri="{0D108BD9-81ED-4DB2-BD59-A6C34878D82A}">
                    <a16:rowId xmlns:a16="http://schemas.microsoft.com/office/drawing/2014/main" val="3417464509"/>
                  </a:ext>
                </a:extLst>
              </a:tr>
              <a:tr h="261151">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US" sz="1100" dirty="0"/>
                        <a:t>% Detectable above LoD</a:t>
                      </a:r>
                      <a:r>
                        <a:rPr lang="en-US" sz="1100" baseline="30000" dirty="0"/>
                        <a:t>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100"/>
                        <a:t>&lt;50% of normal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100" dirty="0"/>
                        <a:t>&gt;50% of normal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100"/>
                        <a:t>&gt;50% of normals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20000"/>
                      </a:srgbClr>
                    </a:solidFill>
                  </a:tcPr>
                </a:tc>
                <a:extLst>
                  <a:ext uri="{0D108BD9-81ED-4DB2-BD59-A6C34878D82A}">
                    <a16:rowId xmlns:a16="http://schemas.microsoft.com/office/drawing/2014/main" val="851247526"/>
                  </a:ext>
                </a:extLst>
              </a:tr>
              <a:tr h="261151">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US" sz="1100"/>
                        <a:t>LoB</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100"/>
                        <a:t>N/A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100"/>
                        <a:t>0.9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100"/>
                        <a:t>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extLst>
                  <a:ext uri="{0D108BD9-81ED-4DB2-BD59-A6C34878D82A}">
                    <a16:rowId xmlns:a16="http://schemas.microsoft.com/office/drawing/2014/main" val="3018857347"/>
                  </a:ext>
                </a:extLst>
              </a:tr>
              <a:tr h="261151">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US" sz="1100" dirty="0"/>
                        <a:t>Sample tube type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100" dirty="0"/>
                        <a:t>Li Heparin Plasma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100"/>
                        <a:t>K2 EDTA Plasma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100" dirty="0"/>
                        <a:t>Li Heparin Plasma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20000"/>
                      </a:srgbClr>
                    </a:solidFill>
                  </a:tcPr>
                </a:tc>
                <a:extLst>
                  <a:ext uri="{0D108BD9-81ED-4DB2-BD59-A6C34878D82A}">
                    <a16:rowId xmlns:a16="http://schemas.microsoft.com/office/drawing/2014/main" val="998716091"/>
                  </a:ext>
                </a:extLst>
              </a:tr>
            </a:tbl>
          </a:graphicData>
        </a:graphic>
      </p:graphicFrame>
      <p:sp>
        <p:nvSpPr>
          <p:cNvPr id="19" name="Rectangle 18">
            <a:extLst>
              <a:ext uri="{FF2B5EF4-FFF2-40B4-BE49-F238E27FC236}">
                <a16:creationId xmlns:a16="http://schemas.microsoft.com/office/drawing/2014/main" id="{C6987D5E-59EA-4328-B826-63AF0B59688F}"/>
              </a:ext>
            </a:extLst>
          </p:cNvPr>
          <p:cNvSpPr/>
          <p:nvPr/>
        </p:nvSpPr>
        <p:spPr>
          <a:xfrm>
            <a:off x="2363760" y="1887485"/>
            <a:ext cx="4383404" cy="310617"/>
          </a:xfrm>
          <a:prstGeom prst="rect">
            <a:avLst/>
          </a:prstGeom>
          <a:noFill/>
          <a:ln w="2857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EC242F9E-01FD-48C8-875A-AD921C114731}"/>
              </a:ext>
            </a:extLst>
          </p:cNvPr>
          <p:cNvSpPr/>
          <p:nvPr/>
        </p:nvSpPr>
        <p:spPr>
          <a:xfrm>
            <a:off x="2363760" y="2450232"/>
            <a:ext cx="4383404" cy="269292"/>
          </a:xfrm>
          <a:prstGeom prst="rect">
            <a:avLst/>
          </a:prstGeom>
          <a:noFill/>
          <a:ln w="2857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 name="Arrow: Left 7">
            <a:extLst>
              <a:ext uri="{FF2B5EF4-FFF2-40B4-BE49-F238E27FC236}">
                <a16:creationId xmlns:a16="http://schemas.microsoft.com/office/drawing/2014/main" id="{C0F8F0BD-C25A-4282-BDC9-FD7C35535C7C}"/>
              </a:ext>
            </a:extLst>
          </p:cNvPr>
          <p:cNvSpPr/>
          <p:nvPr/>
        </p:nvSpPr>
        <p:spPr>
          <a:xfrm>
            <a:off x="6777379" y="1924855"/>
            <a:ext cx="378619" cy="269292"/>
          </a:xfrm>
          <a:prstGeom prst="lef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Left 20">
            <a:extLst>
              <a:ext uri="{FF2B5EF4-FFF2-40B4-BE49-F238E27FC236}">
                <a16:creationId xmlns:a16="http://schemas.microsoft.com/office/drawing/2014/main" id="{4140DAFC-996F-43D2-818B-0EAC89DC4DCA}"/>
              </a:ext>
            </a:extLst>
          </p:cNvPr>
          <p:cNvSpPr/>
          <p:nvPr/>
        </p:nvSpPr>
        <p:spPr>
          <a:xfrm>
            <a:off x="6769535" y="2475113"/>
            <a:ext cx="378619" cy="269292"/>
          </a:xfrm>
          <a:prstGeom prst="lef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4">
            <a:extLst>
              <a:ext uri="{FF2B5EF4-FFF2-40B4-BE49-F238E27FC236}">
                <a16:creationId xmlns:a16="http://schemas.microsoft.com/office/drawing/2014/main" id="{B2935138-42D8-39F2-2F10-5069EB9F7E9A}"/>
              </a:ext>
            </a:extLst>
          </p:cNvPr>
          <p:cNvSpPr txBox="1">
            <a:spLocks/>
          </p:cNvSpPr>
          <p:nvPr/>
        </p:nvSpPr>
        <p:spPr>
          <a:xfrm>
            <a:off x="7574173" y="4838823"/>
            <a:ext cx="1188720" cy="200055"/>
          </a:xfrm>
          <a:prstGeom prst="rect">
            <a:avLst/>
          </a:prstGeom>
        </p:spPr>
        <p:txBody>
          <a:bodyPr vert="horz" lIns="0" tIns="0" rIns="91440" bIns="45720" rtlCol="0">
            <a:spAutoFit/>
          </a:bodyPr>
          <a:lstStyle>
            <a:lvl1pPr marL="0" indent="0" algn="l" defTabSz="685800" rtl="0" eaLnBrk="1" latinLnBrk="0" hangingPunct="1">
              <a:lnSpc>
                <a:spcPct val="100000"/>
              </a:lnSpc>
              <a:spcBef>
                <a:spcPts val="450"/>
              </a:spcBef>
              <a:buFont typeface="Arial" panose="020B0604020202020204" pitchFamily="34" charset="0"/>
              <a:buNone/>
              <a:defRPr sz="1400" b="0" kern="1200" cap="all" spc="150" baseline="0">
                <a:solidFill>
                  <a:schemeClr val="tx2"/>
                </a:solidFill>
                <a:latin typeface="Calibri" panose="020F0502020204030204" pitchFamily="34" charset="0"/>
                <a:ea typeface="+mn-ea"/>
                <a:cs typeface="Calibri" panose="020F0502020204030204" pitchFamily="34" charset="0"/>
              </a:defRPr>
            </a:lvl1pPr>
            <a:lvl2pPr marL="0" indent="0" algn="l" defTabSz="685800" rtl="0" eaLnBrk="1" latinLnBrk="0" hangingPunct="1">
              <a:lnSpc>
                <a:spcPct val="100000"/>
              </a:lnSpc>
              <a:spcBef>
                <a:spcPts val="450"/>
              </a:spcBef>
              <a:buFont typeface="Arial" panose="020B0604020202020204" pitchFamily="34" charset="0"/>
              <a:buNone/>
              <a:defRPr sz="1600" kern="1200">
                <a:solidFill>
                  <a:schemeClr val="tx1"/>
                </a:solidFill>
                <a:latin typeface="+mn-lt"/>
                <a:ea typeface="+mn-ea"/>
                <a:cs typeface="+mn-cs"/>
              </a:defRPr>
            </a:lvl2pPr>
            <a:lvl3pPr marL="349250" indent="-177800" algn="l" defTabSz="685800" rtl="0" eaLnBrk="1" latinLnBrk="0" hangingPunct="1">
              <a:lnSpc>
                <a:spcPct val="100000"/>
              </a:lnSpc>
              <a:spcBef>
                <a:spcPts val="450"/>
              </a:spcBef>
              <a:buFont typeface="Arial" panose="020B0604020202020204" pitchFamily="34" charset="0"/>
              <a:buChar char="–"/>
              <a:tabLst/>
              <a:defRPr sz="1400" kern="1200">
                <a:solidFill>
                  <a:schemeClr val="tx1"/>
                </a:solidFill>
                <a:latin typeface="+mn-lt"/>
                <a:ea typeface="+mn-ea"/>
                <a:cs typeface="+mn-cs"/>
              </a:defRPr>
            </a:lvl3pPr>
            <a:lvl4pPr marL="470297" indent="-127397"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642938" indent="-128588"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fld id="{FBA602C5-A3CE-EE4B-8E72-2CA1CDB16543}" type="datetime4">
              <a:rPr lang="en-US" sz="1000" cap="none" spc="0" smtClean="0">
                <a:solidFill>
                  <a:srgbClr val="000000"/>
                </a:solidFill>
              </a:rPr>
              <a:pPr/>
              <a:t>August 14, 2023</a:t>
            </a:fld>
            <a:endParaRPr lang="en-US" sz="1000" spc="0">
              <a:solidFill>
                <a:srgbClr val="000000"/>
              </a:solidFill>
            </a:endParaRPr>
          </a:p>
        </p:txBody>
      </p:sp>
      <p:sp>
        <p:nvSpPr>
          <p:cNvPr id="17" name="Footer Placeholder 5">
            <a:extLst>
              <a:ext uri="{FF2B5EF4-FFF2-40B4-BE49-F238E27FC236}">
                <a16:creationId xmlns:a16="http://schemas.microsoft.com/office/drawing/2014/main" id="{C3FB4414-83D5-A080-83F8-F0AE1BA2EC24}"/>
              </a:ext>
            </a:extLst>
          </p:cNvPr>
          <p:cNvSpPr txBox="1">
            <a:spLocks/>
          </p:cNvSpPr>
          <p:nvPr/>
        </p:nvSpPr>
        <p:spPr>
          <a:xfrm>
            <a:off x="3014471" y="4767263"/>
            <a:ext cx="4480560" cy="273844"/>
          </a:xfrm>
          <a:prstGeom prst="rect">
            <a:avLst/>
          </a:prstGeom>
        </p:spPr>
        <p:txBody>
          <a:bodyPr vert="horz" lIns="0" tIns="45720" rIns="0" bIns="45720" rtlCol="0" anchor="b" anchorCtr="0"/>
          <a:lstStyle>
            <a:defPPr>
              <a:defRPr lang="en-US"/>
            </a:defPPr>
            <a:lvl1pPr marL="0" algn="l" defTabSz="914400" rtl="0" eaLnBrk="1" latinLnBrk="0" hangingPunct="1">
              <a:defRPr sz="10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ADD-140731-USA-EN</a:t>
            </a:r>
            <a:r>
              <a:rPr lang="en-US" dirty="0">
                <a:solidFill>
                  <a:srgbClr val="000000"/>
                </a:solidFill>
              </a:rPr>
              <a:t>   |</a:t>
            </a:r>
          </a:p>
        </p:txBody>
      </p:sp>
      <p:sp>
        <p:nvSpPr>
          <p:cNvPr id="3" name="TextBox 2">
            <a:extLst>
              <a:ext uri="{FF2B5EF4-FFF2-40B4-BE49-F238E27FC236}">
                <a16:creationId xmlns:a16="http://schemas.microsoft.com/office/drawing/2014/main" id="{F6D583E5-784D-4574-BA30-A6E1067E6FB8}"/>
              </a:ext>
            </a:extLst>
          </p:cNvPr>
          <p:cNvSpPr txBox="1"/>
          <p:nvPr/>
        </p:nvSpPr>
        <p:spPr>
          <a:xfrm>
            <a:off x="7148152" y="3387814"/>
            <a:ext cx="2040757" cy="461665"/>
          </a:xfrm>
          <a:prstGeom prst="rect">
            <a:avLst/>
          </a:prstGeom>
          <a:noFill/>
        </p:spPr>
        <p:txBody>
          <a:bodyPr wrap="square" rtlCol="0">
            <a:spAutoFit/>
          </a:bodyPr>
          <a:lstStyle/>
          <a:p>
            <a:r>
              <a:rPr lang="en-US" sz="1200" dirty="0">
                <a:latin typeface="Georgia" panose="02040502050405020303" pitchFamily="18" charset="0"/>
              </a:rPr>
              <a:t>Need for sex specific cutoffs</a:t>
            </a:r>
          </a:p>
        </p:txBody>
      </p:sp>
      <p:pic>
        <p:nvPicPr>
          <p:cNvPr id="4" name="Picture 3">
            <a:extLst>
              <a:ext uri="{FF2B5EF4-FFF2-40B4-BE49-F238E27FC236}">
                <a16:creationId xmlns:a16="http://schemas.microsoft.com/office/drawing/2014/main" id="{EA9F1F9A-A396-422E-89F5-6069CE199D9F}"/>
              </a:ext>
            </a:extLst>
          </p:cNvPr>
          <p:cNvPicPr>
            <a:picLocks noChangeAspect="1"/>
          </p:cNvPicPr>
          <p:nvPr/>
        </p:nvPicPr>
        <p:blipFill>
          <a:blip r:embed="rId3"/>
          <a:stretch>
            <a:fillRect/>
          </a:stretch>
        </p:blipFill>
        <p:spPr>
          <a:xfrm>
            <a:off x="2337407" y="3484671"/>
            <a:ext cx="4429211" cy="298730"/>
          </a:xfrm>
          <a:prstGeom prst="rect">
            <a:avLst/>
          </a:prstGeom>
        </p:spPr>
      </p:pic>
      <p:pic>
        <p:nvPicPr>
          <p:cNvPr id="5" name="Picture 4">
            <a:extLst>
              <a:ext uri="{FF2B5EF4-FFF2-40B4-BE49-F238E27FC236}">
                <a16:creationId xmlns:a16="http://schemas.microsoft.com/office/drawing/2014/main" id="{ABB4EAAA-41B9-4E15-A228-D94205145496}"/>
              </a:ext>
            </a:extLst>
          </p:cNvPr>
          <p:cNvPicPr>
            <a:picLocks noChangeAspect="1"/>
          </p:cNvPicPr>
          <p:nvPr/>
        </p:nvPicPr>
        <p:blipFill>
          <a:blip r:embed="rId4"/>
          <a:stretch>
            <a:fillRect/>
          </a:stretch>
        </p:blipFill>
        <p:spPr>
          <a:xfrm>
            <a:off x="6777379" y="3487586"/>
            <a:ext cx="377985" cy="268247"/>
          </a:xfrm>
          <a:prstGeom prst="rect">
            <a:avLst/>
          </a:prstGeom>
        </p:spPr>
      </p:pic>
    </p:spTree>
    <p:extLst>
      <p:ext uri="{BB962C8B-B14F-4D97-AF65-F5344CB8AC3E}">
        <p14:creationId xmlns:p14="http://schemas.microsoft.com/office/powerpoint/2010/main" val="245683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654626" y="1115838"/>
            <a:ext cx="8138160" cy="357188"/>
          </a:xfrm>
        </p:spPr>
        <p:txBody>
          <a:bodyPr/>
          <a:lstStyle/>
          <a:p>
            <a:r>
              <a:rPr lang="en-US" sz="1800" b="1" dirty="0">
                <a:latin typeface="Calibri" panose="020F0502020204030204" pitchFamily="34" charset="0"/>
                <a:cs typeface="Calibri" panose="020F0502020204030204" pitchFamily="34" charset="0"/>
              </a:rPr>
              <a:t>AGENDA</a:t>
            </a:r>
          </a:p>
        </p:txBody>
      </p:sp>
      <p:sp>
        <p:nvSpPr>
          <p:cNvPr id="3" name="Content Placeholder 2"/>
          <p:cNvSpPr>
            <a:spLocks noGrp="1"/>
          </p:cNvSpPr>
          <p:nvPr>
            <p:ph idx="1"/>
          </p:nvPr>
        </p:nvSpPr>
        <p:spPr>
          <a:xfrm>
            <a:off x="654626" y="1468080"/>
            <a:ext cx="8138160" cy="3296953"/>
          </a:xfrm>
        </p:spPr>
        <p:txBody>
          <a:bodyPr/>
          <a:lstStyle/>
          <a:p>
            <a:r>
              <a:rPr lang="en-US" sz="1400" b="0" dirty="0">
                <a:solidFill>
                  <a:schemeClr val="tx1"/>
                </a:solidFill>
                <a:latin typeface="+mn-lt"/>
              </a:rPr>
              <a:t>*Intended use and Safety information</a:t>
            </a:r>
          </a:p>
          <a:p>
            <a:pPr marL="285750" indent="-285750">
              <a:buFont typeface="Arial" panose="020B0604020202020204" pitchFamily="34" charset="0"/>
              <a:buChar char="•"/>
            </a:pPr>
            <a:r>
              <a:rPr lang="en-US" sz="1400" b="0" dirty="0">
                <a:solidFill>
                  <a:schemeClr val="tx1"/>
                </a:solidFill>
                <a:latin typeface="+mn-lt"/>
              </a:rPr>
              <a:t>Heart disease and myocardial infarction (MI)</a:t>
            </a:r>
          </a:p>
          <a:p>
            <a:pPr marL="285750" indent="-285750">
              <a:buFont typeface="Arial" panose="020B0604020202020204" pitchFamily="34" charset="0"/>
              <a:buChar char="•"/>
            </a:pPr>
            <a:r>
              <a:rPr lang="en-US" sz="1400" b="0" dirty="0">
                <a:solidFill>
                  <a:schemeClr val="tx1"/>
                </a:solidFill>
                <a:latin typeface="+mn-lt"/>
              </a:rPr>
              <a:t>Diagnosis of MI: importance of biomarkers</a:t>
            </a:r>
          </a:p>
          <a:p>
            <a:pPr marL="285750" indent="-285750">
              <a:buFont typeface="Arial" panose="020B0604020202020204" pitchFamily="34" charset="0"/>
              <a:buChar char="•"/>
            </a:pPr>
            <a:r>
              <a:rPr lang="en-US" sz="1400" b="0" dirty="0">
                <a:solidFill>
                  <a:schemeClr val="tx1"/>
                </a:solidFill>
                <a:latin typeface="+mn-lt"/>
              </a:rPr>
              <a:t>What is troponin and how is it used in suspected MI? </a:t>
            </a:r>
          </a:p>
          <a:p>
            <a:pPr marL="285750" indent="-285750">
              <a:buFont typeface="Arial" panose="020B0604020202020204" pitchFamily="34" charset="0"/>
              <a:buChar char="•"/>
            </a:pPr>
            <a:r>
              <a:rPr lang="en-US" sz="1400" b="0" dirty="0">
                <a:solidFill>
                  <a:schemeClr val="tx1"/>
                </a:solidFill>
                <a:latin typeface="+mn-lt"/>
              </a:rPr>
              <a:t>How are hs troponin assays defined and reported?</a:t>
            </a:r>
          </a:p>
          <a:p>
            <a:pPr marL="285750" indent="-285750">
              <a:buFont typeface="Arial" panose="020B0604020202020204" pitchFamily="34" charset="0"/>
              <a:buChar char="•"/>
            </a:pPr>
            <a:r>
              <a:rPr lang="en-US" sz="1400" b="0" dirty="0">
                <a:solidFill>
                  <a:schemeClr val="tx1"/>
                </a:solidFill>
                <a:latin typeface="+mn-lt"/>
              </a:rPr>
              <a:t>Limitations of contemporary troponin assays </a:t>
            </a:r>
          </a:p>
          <a:p>
            <a:pPr marL="285750" indent="-285750">
              <a:buFont typeface="Arial" panose="020B0604020202020204" pitchFamily="34" charset="0"/>
              <a:buChar char="•"/>
            </a:pPr>
            <a:r>
              <a:rPr lang="en-US" sz="1400" b="0" dirty="0">
                <a:solidFill>
                  <a:schemeClr val="tx1"/>
                </a:solidFill>
                <a:latin typeface="+mn-lt"/>
              </a:rPr>
              <a:t>Comparison of Abbott contemporary and high sensitivity troponin-I (</a:t>
            </a:r>
            <a:r>
              <a:rPr lang="en-US" sz="1400" b="0" dirty="0" err="1">
                <a:solidFill>
                  <a:schemeClr val="tx1"/>
                </a:solidFill>
                <a:latin typeface="+mn-lt"/>
              </a:rPr>
              <a:t>hsTnI</a:t>
            </a:r>
            <a:r>
              <a:rPr lang="en-US" sz="1400" b="0" dirty="0">
                <a:solidFill>
                  <a:schemeClr val="tx1"/>
                </a:solidFill>
                <a:latin typeface="+mn-lt"/>
              </a:rPr>
              <a:t>) assays </a:t>
            </a:r>
          </a:p>
          <a:p>
            <a:pPr marL="285750" indent="-285750">
              <a:buFont typeface="Arial" panose="020B0604020202020204" pitchFamily="34" charset="0"/>
              <a:buChar char="•"/>
            </a:pPr>
            <a:r>
              <a:rPr lang="en-US" sz="1400" b="0" dirty="0">
                <a:solidFill>
                  <a:schemeClr val="tx1"/>
                </a:solidFill>
                <a:latin typeface="+mn-lt"/>
              </a:rPr>
              <a:t>Interfering substances</a:t>
            </a:r>
          </a:p>
          <a:p>
            <a:pPr marL="285750" indent="-285750">
              <a:buFont typeface="Arial" panose="020B0604020202020204" pitchFamily="34" charset="0"/>
              <a:buChar char="•"/>
            </a:pPr>
            <a:r>
              <a:rPr lang="en-US" sz="1400" b="0" dirty="0">
                <a:solidFill>
                  <a:schemeClr val="tx1"/>
                </a:solidFill>
                <a:latin typeface="+mn-lt"/>
              </a:rPr>
              <a:t>Alinity i hsTnI_STAT performance and specifications</a:t>
            </a:r>
          </a:p>
        </p:txBody>
      </p:sp>
      <p:sp>
        <p:nvSpPr>
          <p:cNvPr id="10" name="Title 11">
            <a:extLst>
              <a:ext uri="{FF2B5EF4-FFF2-40B4-BE49-F238E27FC236}">
                <a16:creationId xmlns:a16="http://schemas.microsoft.com/office/drawing/2014/main" id="{91928CA9-3866-422B-BB23-F32C48EB6BE2}"/>
              </a:ext>
            </a:extLst>
          </p:cNvPr>
          <p:cNvSpPr txBox="1">
            <a:spLocks/>
          </p:cNvSpPr>
          <p:nvPr/>
        </p:nvSpPr>
        <p:spPr>
          <a:xfrm>
            <a:off x="508322" y="598071"/>
            <a:ext cx="8138160" cy="357188"/>
          </a:xfrm>
          <a:prstGeom prst="rect">
            <a:avLst/>
          </a:prstGeom>
        </p:spPr>
        <p:txBody>
          <a:bodyPr vert="horz" lIns="0" tIns="0" rIns="91440" bIns="45720" rtlCol="0" anchor="t" anchorCtr="0">
            <a:noAutofit/>
          </a:bodyPr>
          <a:lstStyle>
            <a:lvl1pPr algn="l" defTabSz="685800" rtl="0" eaLnBrk="1" latinLnBrk="0" hangingPunct="1">
              <a:lnSpc>
                <a:spcPct val="90000"/>
              </a:lnSpc>
              <a:spcBef>
                <a:spcPct val="0"/>
              </a:spcBef>
              <a:buNone/>
              <a:defRPr sz="2600" b="0" kern="1200" cap="none" spc="0" baseline="0">
                <a:solidFill>
                  <a:schemeClr val="accent5"/>
                </a:solidFill>
                <a:latin typeface="+mn-lt"/>
                <a:ea typeface="+mj-ea"/>
                <a:cs typeface="+mj-cs"/>
              </a:defRPr>
            </a:lvl1pPr>
          </a:lstStyle>
          <a:p>
            <a:r>
              <a:rPr lang="en-US" dirty="0"/>
              <a:t>Alinity i STAT</a:t>
            </a:r>
            <a:r>
              <a:rPr lang="en-US" i="1" dirty="0"/>
              <a:t> </a:t>
            </a:r>
            <a:r>
              <a:rPr lang="en-US" dirty="0"/>
              <a:t>High Sensitivity Troponin-I</a:t>
            </a:r>
          </a:p>
        </p:txBody>
      </p:sp>
      <p:sp>
        <p:nvSpPr>
          <p:cNvPr id="8" name="Date Placeholder 4">
            <a:extLst>
              <a:ext uri="{FF2B5EF4-FFF2-40B4-BE49-F238E27FC236}">
                <a16:creationId xmlns:a16="http://schemas.microsoft.com/office/drawing/2014/main" id="{333778EA-A977-1D1C-DD48-A0795D774FC8}"/>
              </a:ext>
            </a:extLst>
          </p:cNvPr>
          <p:cNvSpPr txBox="1">
            <a:spLocks/>
          </p:cNvSpPr>
          <p:nvPr/>
        </p:nvSpPr>
        <p:spPr>
          <a:xfrm>
            <a:off x="7574173" y="4838823"/>
            <a:ext cx="1188720" cy="200055"/>
          </a:xfrm>
          <a:prstGeom prst="rect">
            <a:avLst/>
          </a:prstGeom>
        </p:spPr>
        <p:txBody>
          <a:bodyPr vert="horz" lIns="0" tIns="0" rIns="91440" bIns="45720" rtlCol="0">
            <a:spAutoFit/>
          </a:bodyPr>
          <a:lstStyle>
            <a:lvl1pPr marL="0" indent="0" algn="l" defTabSz="685800" rtl="0" eaLnBrk="1" latinLnBrk="0" hangingPunct="1">
              <a:lnSpc>
                <a:spcPct val="100000"/>
              </a:lnSpc>
              <a:spcBef>
                <a:spcPts val="450"/>
              </a:spcBef>
              <a:buFont typeface="Arial" panose="020B0604020202020204" pitchFamily="34" charset="0"/>
              <a:buNone/>
              <a:defRPr sz="1400" b="0" kern="1200" cap="all" spc="150" baseline="0">
                <a:solidFill>
                  <a:schemeClr val="tx2"/>
                </a:solidFill>
                <a:latin typeface="Calibri" panose="020F0502020204030204" pitchFamily="34" charset="0"/>
                <a:ea typeface="+mn-ea"/>
                <a:cs typeface="Calibri" panose="020F0502020204030204" pitchFamily="34" charset="0"/>
              </a:defRPr>
            </a:lvl1pPr>
            <a:lvl2pPr marL="0" indent="0" algn="l" defTabSz="685800" rtl="0" eaLnBrk="1" latinLnBrk="0" hangingPunct="1">
              <a:lnSpc>
                <a:spcPct val="100000"/>
              </a:lnSpc>
              <a:spcBef>
                <a:spcPts val="450"/>
              </a:spcBef>
              <a:buFont typeface="Arial" panose="020B0604020202020204" pitchFamily="34" charset="0"/>
              <a:buNone/>
              <a:defRPr sz="1600" kern="1200">
                <a:solidFill>
                  <a:schemeClr val="tx1"/>
                </a:solidFill>
                <a:latin typeface="+mn-lt"/>
                <a:ea typeface="+mn-ea"/>
                <a:cs typeface="+mn-cs"/>
              </a:defRPr>
            </a:lvl2pPr>
            <a:lvl3pPr marL="349250" indent="-177800" algn="l" defTabSz="685800" rtl="0" eaLnBrk="1" latinLnBrk="0" hangingPunct="1">
              <a:lnSpc>
                <a:spcPct val="100000"/>
              </a:lnSpc>
              <a:spcBef>
                <a:spcPts val="450"/>
              </a:spcBef>
              <a:buFont typeface="Arial" panose="020B0604020202020204" pitchFamily="34" charset="0"/>
              <a:buChar char="–"/>
              <a:tabLst/>
              <a:defRPr sz="1400" kern="1200">
                <a:solidFill>
                  <a:schemeClr val="tx1"/>
                </a:solidFill>
                <a:latin typeface="+mn-lt"/>
                <a:ea typeface="+mn-ea"/>
                <a:cs typeface="+mn-cs"/>
              </a:defRPr>
            </a:lvl3pPr>
            <a:lvl4pPr marL="470297" indent="-127397"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642938" indent="-128588"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fld id="{FBA602C5-A3CE-EE4B-8E72-2CA1CDB16543}" type="datetime4">
              <a:rPr lang="en-US" sz="1000" cap="none" spc="0" dirty="0" smtClean="0">
                <a:solidFill>
                  <a:srgbClr val="000000"/>
                </a:solidFill>
              </a:rPr>
              <a:pPr/>
              <a:t>August 14, 2023</a:t>
            </a:fld>
            <a:endParaRPr lang="en-US" sz="1000" spc="0">
              <a:solidFill>
                <a:srgbClr val="000000"/>
              </a:solidFill>
            </a:endParaRPr>
          </a:p>
        </p:txBody>
      </p:sp>
      <p:sp>
        <p:nvSpPr>
          <p:cNvPr id="9" name="Footer Placeholder 5">
            <a:extLst>
              <a:ext uri="{FF2B5EF4-FFF2-40B4-BE49-F238E27FC236}">
                <a16:creationId xmlns:a16="http://schemas.microsoft.com/office/drawing/2014/main" id="{B338F419-4DAF-816F-A351-284ED2034078}"/>
              </a:ext>
            </a:extLst>
          </p:cNvPr>
          <p:cNvSpPr txBox="1">
            <a:spLocks/>
          </p:cNvSpPr>
          <p:nvPr/>
        </p:nvSpPr>
        <p:spPr>
          <a:xfrm>
            <a:off x="3014471" y="4767263"/>
            <a:ext cx="4480560" cy="273844"/>
          </a:xfrm>
          <a:prstGeom prst="rect">
            <a:avLst/>
          </a:prstGeom>
        </p:spPr>
        <p:txBody>
          <a:bodyPr vert="horz" lIns="0" tIns="45720" rIns="0" bIns="45720" rtlCol="0" anchor="b" anchorCtr="0"/>
          <a:lstStyle>
            <a:defPPr>
              <a:defRPr lang="en-US"/>
            </a:defPPr>
            <a:lvl1pPr marL="0" algn="l" defTabSz="914400" rtl="0" eaLnBrk="1" latinLnBrk="0" hangingPunct="1">
              <a:defRPr sz="10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ADD-140731-USA-EN   |</a:t>
            </a:r>
          </a:p>
        </p:txBody>
      </p:sp>
      <p:sp>
        <p:nvSpPr>
          <p:cNvPr id="13" name="Slide Number Placeholder 4">
            <a:extLst>
              <a:ext uri="{FF2B5EF4-FFF2-40B4-BE49-F238E27FC236}">
                <a16:creationId xmlns:a16="http://schemas.microsoft.com/office/drawing/2014/main" id="{04D2684E-98E9-9274-8E37-7473C98C4B43}"/>
              </a:ext>
            </a:extLst>
          </p:cNvPr>
          <p:cNvSpPr>
            <a:spLocks noGrp="1"/>
          </p:cNvSpPr>
          <p:nvPr>
            <p:ph type="sldNum" sz="quarter" idx="13"/>
          </p:nvPr>
        </p:nvSpPr>
        <p:spPr>
          <a:xfrm>
            <a:off x="8606290" y="4767263"/>
            <a:ext cx="292608" cy="273844"/>
          </a:xfrm>
        </p:spPr>
        <p:txBody>
          <a:bodyPr/>
          <a:lstStyle/>
          <a:p>
            <a:fld id="{A2885E78-1F86-4A3D-9EE1-B0103B1CEF15}" type="slidenum">
              <a:rPr lang="en-US" b="0" dirty="0" smtClean="0">
                <a:solidFill>
                  <a:srgbClr val="000000"/>
                </a:solidFill>
              </a:rPr>
              <a:pPr/>
              <a:t>2</a:t>
            </a:fld>
            <a:endParaRPr lang="en-US" b="0">
              <a:solidFill>
                <a:srgbClr val="000000"/>
              </a:solidFill>
            </a:endParaRPr>
          </a:p>
        </p:txBody>
      </p:sp>
    </p:spTree>
    <p:extLst>
      <p:ext uri="{BB962C8B-B14F-4D97-AF65-F5344CB8AC3E}">
        <p14:creationId xmlns:p14="http://schemas.microsoft.com/office/powerpoint/2010/main" val="517273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Interfering substances</a:t>
            </a:r>
            <a:br>
              <a:rPr lang="en-US" dirty="0"/>
            </a:br>
            <a:endParaRPr lang="en-US" dirty="0"/>
          </a:p>
        </p:txBody>
      </p:sp>
      <p:sp>
        <p:nvSpPr>
          <p:cNvPr id="9" name="Text Placeholder 8">
            <a:extLst>
              <a:ext uri="{FF2B5EF4-FFF2-40B4-BE49-F238E27FC236}">
                <a16:creationId xmlns:a16="http://schemas.microsoft.com/office/drawing/2014/main" id="{F779D76D-D594-E04C-86CA-04E102C02463}"/>
              </a:ext>
            </a:extLst>
          </p:cNvPr>
          <p:cNvSpPr>
            <a:spLocks noGrp="1"/>
          </p:cNvSpPr>
          <p:nvPr>
            <p:ph type="body" idx="1"/>
          </p:nvPr>
        </p:nvSpPr>
        <p:spPr>
          <a:xfrm>
            <a:off x="502919" y="1748790"/>
            <a:ext cx="8450581" cy="480060"/>
          </a:xfrm>
        </p:spPr>
        <p:txBody>
          <a:bodyPr/>
          <a:lstStyle/>
          <a:p>
            <a:r>
              <a:rPr lang="en-US" dirty="0"/>
              <a:t>Alinity i STAT high sensitivity Troponin-I</a:t>
            </a:r>
          </a:p>
        </p:txBody>
      </p:sp>
      <p:sp>
        <p:nvSpPr>
          <p:cNvPr id="6" name="Date Placeholder 4">
            <a:extLst>
              <a:ext uri="{FF2B5EF4-FFF2-40B4-BE49-F238E27FC236}">
                <a16:creationId xmlns:a16="http://schemas.microsoft.com/office/drawing/2014/main" id="{AE4E1115-3ECA-E457-740C-6E909E216B75}"/>
              </a:ext>
            </a:extLst>
          </p:cNvPr>
          <p:cNvSpPr txBox="1">
            <a:spLocks/>
          </p:cNvSpPr>
          <p:nvPr/>
        </p:nvSpPr>
        <p:spPr>
          <a:xfrm>
            <a:off x="7574173" y="4838823"/>
            <a:ext cx="1188720" cy="200055"/>
          </a:xfrm>
          <a:prstGeom prst="rect">
            <a:avLst/>
          </a:prstGeom>
        </p:spPr>
        <p:txBody>
          <a:bodyPr vert="horz" lIns="0" tIns="0" rIns="91440" bIns="45720" rtlCol="0">
            <a:spAutoFit/>
          </a:bodyPr>
          <a:lstStyle>
            <a:lvl1pPr marL="0" indent="0" algn="l" defTabSz="685800" rtl="0" eaLnBrk="1" latinLnBrk="0" hangingPunct="1">
              <a:lnSpc>
                <a:spcPct val="100000"/>
              </a:lnSpc>
              <a:spcBef>
                <a:spcPts val="450"/>
              </a:spcBef>
              <a:buFont typeface="Arial" panose="020B0604020202020204" pitchFamily="34" charset="0"/>
              <a:buNone/>
              <a:defRPr sz="1400" b="0" kern="1200" cap="all" spc="150" baseline="0">
                <a:solidFill>
                  <a:schemeClr val="tx2"/>
                </a:solidFill>
                <a:latin typeface="Calibri" panose="020F0502020204030204" pitchFamily="34" charset="0"/>
                <a:ea typeface="+mn-ea"/>
                <a:cs typeface="Calibri" panose="020F0502020204030204" pitchFamily="34" charset="0"/>
              </a:defRPr>
            </a:lvl1pPr>
            <a:lvl2pPr marL="0" indent="0" algn="l" defTabSz="685800" rtl="0" eaLnBrk="1" latinLnBrk="0" hangingPunct="1">
              <a:lnSpc>
                <a:spcPct val="100000"/>
              </a:lnSpc>
              <a:spcBef>
                <a:spcPts val="450"/>
              </a:spcBef>
              <a:buFont typeface="Arial" panose="020B0604020202020204" pitchFamily="34" charset="0"/>
              <a:buNone/>
              <a:defRPr sz="1600" kern="1200">
                <a:solidFill>
                  <a:schemeClr val="tx1"/>
                </a:solidFill>
                <a:latin typeface="+mn-lt"/>
                <a:ea typeface="+mn-ea"/>
                <a:cs typeface="+mn-cs"/>
              </a:defRPr>
            </a:lvl2pPr>
            <a:lvl3pPr marL="349250" indent="-177800" algn="l" defTabSz="685800" rtl="0" eaLnBrk="1" latinLnBrk="0" hangingPunct="1">
              <a:lnSpc>
                <a:spcPct val="100000"/>
              </a:lnSpc>
              <a:spcBef>
                <a:spcPts val="450"/>
              </a:spcBef>
              <a:buFont typeface="Arial" panose="020B0604020202020204" pitchFamily="34" charset="0"/>
              <a:buChar char="–"/>
              <a:tabLst/>
              <a:defRPr sz="1400" kern="1200">
                <a:solidFill>
                  <a:schemeClr val="tx1"/>
                </a:solidFill>
                <a:latin typeface="+mn-lt"/>
                <a:ea typeface="+mn-ea"/>
                <a:cs typeface="+mn-cs"/>
              </a:defRPr>
            </a:lvl3pPr>
            <a:lvl4pPr marL="470297" indent="-127397"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642938" indent="-128588"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fld id="{FBA602C5-A3CE-EE4B-8E72-2CA1CDB16543}" type="datetime4">
              <a:rPr lang="en-US" sz="1000" cap="none" spc="0" smtClean="0">
                <a:solidFill>
                  <a:schemeClr val="bg1"/>
                </a:solidFill>
              </a:rPr>
              <a:pPr/>
              <a:t>August 14, 2023</a:t>
            </a:fld>
            <a:endParaRPr lang="en-US" sz="1000" spc="0">
              <a:solidFill>
                <a:schemeClr val="bg1"/>
              </a:solidFill>
            </a:endParaRPr>
          </a:p>
        </p:txBody>
      </p:sp>
      <p:sp>
        <p:nvSpPr>
          <p:cNvPr id="7" name="Footer Placeholder 5">
            <a:extLst>
              <a:ext uri="{FF2B5EF4-FFF2-40B4-BE49-F238E27FC236}">
                <a16:creationId xmlns:a16="http://schemas.microsoft.com/office/drawing/2014/main" id="{6DD43BB7-E2F3-F6F6-AACB-C47CD3C03B1C}"/>
              </a:ext>
            </a:extLst>
          </p:cNvPr>
          <p:cNvSpPr txBox="1">
            <a:spLocks/>
          </p:cNvSpPr>
          <p:nvPr/>
        </p:nvSpPr>
        <p:spPr>
          <a:xfrm>
            <a:off x="3014471" y="4767263"/>
            <a:ext cx="4480560" cy="273844"/>
          </a:xfrm>
          <a:prstGeom prst="rect">
            <a:avLst/>
          </a:prstGeom>
        </p:spPr>
        <p:txBody>
          <a:bodyPr vert="horz" lIns="0" tIns="45720" rIns="0" bIns="45720" rtlCol="0" anchor="b" anchorCtr="0"/>
          <a:lstStyle>
            <a:defPPr>
              <a:defRPr lang="en-US"/>
            </a:defPPr>
            <a:lvl1pPr marL="0" algn="l" defTabSz="914400" rtl="0" eaLnBrk="1" latinLnBrk="0" hangingPunct="1">
              <a:defRPr sz="10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schemeClr val="bg1"/>
                </a:solidFill>
              </a:rPr>
              <a:t>ADD-140731-USA-EN   |</a:t>
            </a:r>
          </a:p>
        </p:txBody>
      </p:sp>
      <p:sp>
        <p:nvSpPr>
          <p:cNvPr id="8" name="Slide Number Placeholder 4">
            <a:extLst>
              <a:ext uri="{FF2B5EF4-FFF2-40B4-BE49-F238E27FC236}">
                <a16:creationId xmlns:a16="http://schemas.microsoft.com/office/drawing/2014/main" id="{ECB57CB0-691B-9195-8757-2E09854C4CB9}"/>
              </a:ext>
            </a:extLst>
          </p:cNvPr>
          <p:cNvSpPr txBox="1">
            <a:spLocks/>
          </p:cNvSpPr>
          <p:nvPr/>
        </p:nvSpPr>
        <p:spPr>
          <a:xfrm>
            <a:off x="8606290" y="4787167"/>
            <a:ext cx="34721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885E78-1F86-4A3D-9EE1-B0103B1CEF15}" type="slidenum">
              <a:rPr lang="en-US" sz="1000" smtClean="0">
                <a:solidFill>
                  <a:schemeClr val="bg1"/>
                </a:solidFill>
                <a:latin typeface="Calibri" panose="020F0502020204030204" pitchFamily="34" charset="0"/>
                <a:cs typeface="Calibri" panose="020F0502020204030204" pitchFamily="34" charset="0"/>
              </a:rPr>
              <a:pPr/>
              <a:t>20</a:t>
            </a:fld>
            <a:endParaRPr lang="en-US" sz="10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101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75B5A-3443-4610-AC21-CDAAD8F83AF2}"/>
              </a:ext>
            </a:extLst>
          </p:cNvPr>
          <p:cNvSpPr>
            <a:spLocks noGrp="1"/>
          </p:cNvSpPr>
          <p:nvPr>
            <p:ph type="title"/>
          </p:nvPr>
        </p:nvSpPr>
        <p:spPr/>
        <p:txBody>
          <a:bodyPr/>
          <a:lstStyle/>
          <a:p>
            <a:r>
              <a:rPr lang="en-US" dirty="0"/>
              <a:t>Interfering substances</a:t>
            </a:r>
          </a:p>
        </p:txBody>
      </p:sp>
      <p:pic>
        <p:nvPicPr>
          <p:cNvPr id="8" name="Content Placeholder 7">
            <a:extLst>
              <a:ext uri="{FF2B5EF4-FFF2-40B4-BE49-F238E27FC236}">
                <a16:creationId xmlns:a16="http://schemas.microsoft.com/office/drawing/2014/main" id="{E3A793D9-0EC7-4C8F-A31E-82B5AAA4BAF3}"/>
              </a:ext>
            </a:extLst>
          </p:cNvPr>
          <p:cNvPicPr>
            <a:picLocks noGrp="1" noChangeAspect="1"/>
          </p:cNvPicPr>
          <p:nvPr>
            <p:ph idx="1"/>
          </p:nvPr>
        </p:nvPicPr>
        <p:blipFill>
          <a:blip r:embed="rId2"/>
          <a:stretch>
            <a:fillRect/>
          </a:stretch>
        </p:blipFill>
        <p:spPr>
          <a:xfrm>
            <a:off x="736677" y="1106977"/>
            <a:ext cx="4412838" cy="1266429"/>
          </a:xfrm>
        </p:spPr>
      </p:pic>
      <p:sp>
        <p:nvSpPr>
          <p:cNvPr id="5" name="Footer Placeholder 4">
            <a:extLst>
              <a:ext uri="{FF2B5EF4-FFF2-40B4-BE49-F238E27FC236}">
                <a16:creationId xmlns:a16="http://schemas.microsoft.com/office/drawing/2014/main" id="{47C50B5F-5984-4EAD-9E8E-3D9150FC69C4}"/>
              </a:ext>
            </a:extLst>
          </p:cNvPr>
          <p:cNvSpPr>
            <a:spLocks noGrp="1"/>
          </p:cNvSpPr>
          <p:nvPr>
            <p:ph type="ftr" sz="quarter" idx="12"/>
          </p:nvPr>
        </p:nvSpPr>
        <p:spPr/>
        <p:txBody>
          <a:bodyPr/>
          <a:lstStyle/>
          <a:p>
            <a:r>
              <a:rPr lang="en-US" dirty="0"/>
              <a:t>ADD-140731-USA-EN</a:t>
            </a:r>
            <a:r>
              <a:rPr lang="en-US" dirty="0">
                <a:solidFill>
                  <a:srgbClr val="000000"/>
                </a:solidFill>
              </a:rPr>
              <a:t>    |</a:t>
            </a:r>
          </a:p>
        </p:txBody>
      </p:sp>
      <p:sp>
        <p:nvSpPr>
          <p:cNvPr id="6" name="Slide Number Placeholder 5">
            <a:extLst>
              <a:ext uri="{FF2B5EF4-FFF2-40B4-BE49-F238E27FC236}">
                <a16:creationId xmlns:a16="http://schemas.microsoft.com/office/drawing/2014/main" id="{D9A546AB-E735-4829-875E-E86B8783DAB5}"/>
              </a:ext>
            </a:extLst>
          </p:cNvPr>
          <p:cNvSpPr>
            <a:spLocks noGrp="1"/>
          </p:cNvSpPr>
          <p:nvPr>
            <p:ph type="sldNum" sz="quarter" idx="13"/>
          </p:nvPr>
        </p:nvSpPr>
        <p:spPr/>
        <p:txBody>
          <a:bodyPr/>
          <a:lstStyle/>
          <a:p>
            <a:fld id="{A2885E78-1F86-4A3D-9EE1-B0103B1CEF15}" type="slidenum">
              <a:rPr lang="en-US" b="0" smtClean="0">
                <a:solidFill>
                  <a:srgbClr val="000000"/>
                </a:solidFill>
              </a:rPr>
              <a:pPr/>
              <a:t>21</a:t>
            </a:fld>
            <a:endParaRPr lang="en-US" b="0" dirty="0">
              <a:solidFill>
                <a:srgbClr val="000000"/>
              </a:solidFill>
            </a:endParaRPr>
          </a:p>
        </p:txBody>
      </p:sp>
      <p:pic>
        <p:nvPicPr>
          <p:cNvPr id="10" name="Picture 9">
            <a:extLst>
              <a:ext uri="{FF2B5EF4-FFF2-40B4-BE49-F238E27FC236}">
                <a16:creationId xmlns:a16="http://schemas.microsoft.com/office/drawing/2014/main" id="{A08882BF-973F-45CE-94DF-289571F2582A}"/>
              </a:ext>
            </a:extLst>
          </p:cNvPr>
          <p:cNvPicPr>
            <a:picLocks noChangeAspect="1"/>
          </p:cNvPicPr>
          <p:nvPr/>
        </p:nvPicPr>
        <p:blipFill>
          <a:blip r:embed="rId3"/>
          <a:stretch>
            <a:fillRect/>
          </a:stretch>
        </p:blipFill>
        <p:spPr>
          <a:xfrm>
            <a:off x="5149515" y="1106977"/>
            <a:ext cx="3393670" cy="3659841"/>
          </a:xfrm>
          <a:prstGeom prst="rect">
            <a:avLst/>
          </a:prstGeom>
        </p:spPr>
      </p:pic>
      <p:sp>
        <p:nvSpPr>
          <p:cNvPr id="9" name="TextBox 8">
            <a:extLst>
              <a:ext uri="{FF2B5EF4-FFF2-40B4-BE49-F238E27FC236}">
                <a16:creationId xmlns:a16="http://schemas.microsoft.com/office/drawing/2014/main" id="{AF739F42-EE5B-45A6-A0CC-200FA076D084}"/>
              </a:ext>
            </a:extLst>
          </p:cNvPr>
          <p:cNvSpPr txBox="1"/>
          <p:nvPr/>
        </p:nvSpPr>
        <p:spPr>
          <a:xfrm>
            <a:off x="422824" y="4543425"/>
            <a:ext cx="4572000" cy="215444"/>
          </a:xfrm>
          <a:prstGeom prst="rect">
            <a:avLst/>
          </a:prstGeom>
          <a:noFill/>
        </p:spPr>
        <p:txBody>
          <a:bodyPr wrap="square">
            <a:spAutoFit/>
          </a:bodyPr>
          <a:lstStyle/>
          <a:p>
            <a:r>
              <a:rPr lang="en-US" sz="800" dirty="0">
                <a:latin typeface="Calibri" panose="020F0502020204030204" pitchFamily="34" charset="0"/>
                <a:cs typeface="Calibri" panose="020F0502020204030204" pitchFamily="34" charset="0"/>
              </a:rPr>
              <a:t>Alinity i High Sensitivity Troponin-I Package Insert: H14937R02</a:t>
            </a:r>
          </a:p>
        </p:txBody>
      </p:sp>
      <p:sp>
        <p:nvSpPr>
          <p:cNvPr id="11" name="Date Placeholder 4">
            <a:extLst>
              <a:ext uri="{FF2B5EF4-FFF2-40B4-BE49-F238E27FC236}">
                <a16:creationId xmlns:a16="http://schemas.microsoft.com/office/drawing/2014/main" id="{470722FA-69E8-457E-B295-7E31E14D3DFC}"/>
              </a:ext>
            </a:extLst>
          </p:cNvPr>
          <p:cNvSpPr txBox="1">
            <a:spLocks/>
          </p:cNvSpPr>
          <p:nvPr/>
        </p:nvSpPr>
        <p:spPr>
          <a:xfrm>
            <a:off x="7574173" y="4838823"/>
            <a:ext cx="1188720" cy="200055"/>
          </a:xfrm>
          <a:prstGeom prst="rect">
            <a:avLst/>
          </a:prstGeom>
        </p:spPr>
        <p:txBody>
          <a:bodyPr vert="horz" lIns="0" tIns="0" rIns="91440" bIns="45720" rtlCol="0">
            <a:spAutoFit/>
          </a:bodyPr>
          <a:lstStyle>
            <a:lvl1pPr marL="0" indent="0" algn="l" defTabSz="685800" rtl="0" eaLnBrk="1" latinLnBrk="0" hangingPunct="1">
              <a:lnSpc>
                <a:spcPct val="100000"/>
              </a:lnSpc>
              <a:spcBef>
                <a:spcPts val="450"/>
              </a:spcBef>
              <a:buFont typeface="Arial" panose="020B0604020202020204" pitchFamily="34" charset="0"/>
              <a:buNone/>
              <a:defRPr sz="1400" b="0" kern="1200" cap="all" spc="150" baseline="0">
                <a:solidFill>
                  <a:schemeClr val="tx2"/>
                </a:solidFill>
                <a:latin typeface="Calibri" panose="020F0502020204030204" pitchFamily="34" charset="0"/>
                <a:ea typeface="+mn-ea"/>
                <a:cs typeface="Calibri" panose="020F0502020204030204" pitchFamily="34" charset="0"/>
              </a:defRPr>
            </a:lvl1pPr>
            <a:lvl2pPr marL="0" indent="0" algn="l" defTabSz="685800" rtl="0" eaLnBrk="1" latinLnBrk="0" hangingPunct="1">
              <a:lnSpc>
                <a:spcPct val="100000"/>
              </a:lnSpc>
              <a:spcBef>
                <a:spcPts val="450"/>
              </a:spcBef>
              <a:buFont typeface="Arial" panose="020B0604020202020204" pitchFamily="34" charset="0"/>
              <a:buNone/>
              <a:defRPr sz="1600" kern="1200">
                <a:solidFill>
                  <a:schemeClr val="tx1"/>
                </a:solidFill>
                <a:latin typeface="+mn-lt"/>
                <a:ea typeface="+mn-ea"/>
                <a:cs typeface="+mn-cs"/>
              </a:defRPr>
            </a:lvl2pPr>
            <a:lvl3pPr marL="349250" indent="-177800" algn="l" defTabSz="685800" rtl="0" eaLnBrk="1" latinLnBrk="0" hangingPunct="1">
              <a:lnSpc>
                <a:spcPct val="100000"/>
              </a:lnSpc>
              <a:spcBef>
                <a:spcPts val="450"/>
              </a:spcBef>
              <a:buFont typeface="Arial" panose="020B0604020202020204" pitchFamily="34" charset="0"/>
              <a:buChar char="–"/>
              <a:tabLst/>
              <a:defRPr sz="1400" kern="1200">
                <a:solidFill>
                  <a:schemeClr val="tx1"/>
                </a:solidFill>
                <a:latin typeface="+mn-lt"/>
                <a:ea typeface="+mn-ea"/>
                <a:cs typeface="+mn-cs"/>
              </a:defRPr>
            </a:lvl3pPr>
            <a:lvl4pPr marL="470297" indent="-127397"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642938" indent="-128588"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fld id="{FBA602C5-A3CE-EE4B-8E72-2CA1CDB16543}" type="datetime4">
              <a:rPr lang="en-US" sz="1000" cap="none" spc="0" smtClean="0">
                <a:solidFill>
                  <a:srgbClr val="000000"/>
                </a:solidFill>
              </a:rPr>
              <a:pPr/>
              <a:t>August 14, 2023</a:t>
            </a:fld>
            <a:endParaRPr lang="en-US" sz="1000" spc="0">
              <a:solidFill>
                <a:srgbClr val="000000"/>
              </a:solidFill>
            </a:endParaRPr>
          </a:p>
        </p:txBody>
      </p:sp>
    </p:spTree>
    <p:extLst>
      <p:ext uri="{BB962C8B-B14F-4D97-AF65-F5344CB8AC3E}">
        <p14:creationId xmlns:p14="http://schemas.microsoft.com/office/powerpoint/2010/main" val="3176990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oy&#10;&#10;Description automatically generated">
            <a:extLst>
              <a:ext uri="{FF2B5EF4-FFF2-40B4-BE49-F238E27FC236}">
                <a16:creationId xmlns:a16="http://schemas.microsoft.com/office/drawing/2014/main" id="{431808F5-A1EA-48A4-56C7-E6DD0ABB84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00" r="40741"/>
          <a:stretch/>
        </p:blipFill>
        <p:spPr>
          <a:xfrm>
            <a:off x="4818888" y="0"/>
            <a:ext cx="4325112" cy="5143500"/>
          </a:xfrm>
          <a:prstGeom prst="rect">
            <a:avLst/>
          </a:prstGeom>
        </p:spPr>
      </p:pic>
      <p:sp>
        <p:nvSpPr>
          <p:cNvPr id="2" name="Title 1">
            <a:extLst>
              <a:ext uri="{FF2B5EF4-FFF2-40B4-BE49-F238E27FC236}">
                <a16:creationId xmlns:a16="http://schemas.microsoft.com/office/drawing/2014/main" id="{DB8B6997-BD6B-462E-BBDC-147E7D7562A4}"/>
              </a:ext>
            </a:extLst>
          </p:cNvPr>
          <p:cNvSpPr>
            <a:spLocks noGrp="1"/>
          </p:cNvSpPr>
          <p:nvPr>
            <p:ph type="title"/>
          </p:nvPr>
        </p:nvSpPr>
        <p:spPr>
          <a:xfrm>
            <a:off x="502920" y="600075"/>
            <a:ext cx="4212203" cy="357188"/>
          </a:xfrm>
        </p:spPr>
        <p:txBody>
          <a:bodyPr/>
          <a:lstStyle/>
          <a:p>
            <a:r>
              <a:rPr lang="en-US" dirty="0"/>
              <a:t>Hemolysis interference is an important consideration for choice of </a:t>
            </a:r>
            <a:r>
              <a:rPr lang="en-US" dirty="0" err="1"/>
              <a:t>hsTnI</a:t>
            </a:r>
            <a:r>
              <a:rPr lang="en-US" dirty="0"/>
              <a:t> assay </a:t>
            </a:r>
          </a:p>
        </p:txBody>
      </p:sp>
      <p:sp>
        <p:nvSpPr>
          <p:cNvPr id="8" name="Content Placeholder 2">
            <a:extLst>
              <a:ext uri="{FF2B5EF4-FFF2-40B4-BE49-F238E27FC236}">
                <a16:creationId xmlns:a16="http://schemas.microsoft.com/office/drawing/2014/main" id="{1A0E6DE7-57B6-436E-91B3-43F45E382E0C}"/>
              </a:ext>
            </a:extLst>
          </p:cNvPr>
          <p:cNvSpPr>
            <a:spLocks noGrp="1"/>
          </p:cNvSpPr>
          <p:nvPr>
            <p:ph idx="1"/>
          </p:nvPr>
        </p:nvSpPr>
        <p:spPr>
          <a:xfrm>
            <a:off x="502921" y="1791927"/>
            <a:ext cx="4069079" cy="2579255"/>
          </a:xfrm>
        </p:spPr>
        <p:txBody>
          <a:bodyPr/>
          <a:lstStyle/>
          <a:p>
            <a:pPr marL="214313" indent="-214313">
              <a:buFont typeface="Arial" panose="020B0604020202020204" pitchFamily="34" charset="0"/>
              <a:buChar char="•"/>
            </a:pPr>
            <a:r>
              <a:rPr lang="en-US" sz="1400" b="0" dirty="0">
                <a:solidFill>
                  <a:schemeClr val="tx1"/>
                </a:solidFill>
                <a:latin typeface="+mn-lt"/>
              </a:rPr>
              <a:t>Hemolysis is known to cause interference in both </a:t>
            </a:r>
            <a:r>
              <a:rPr lang="en-US" sz="1400" b="0" dirty="0" err="1">
                <a:solidFill>
                  <a:schemeClr val="tx1"/>
                </a:solidFill>
                <a:latin typeface="+mn-lt"/>
              </a:rPr>
              <a:t>TnT</a:t>
            </a:r>
            <a:r>
              <a:rPr lang="en-US" sz="1400" b="0" dirty="0">
                <a:solidFill>
                  <a:schemeClr val="tx1"/>
                </a:solidFill>
                <a:latin typeface="+mn-lt"/>
              </a:rPr>
              <a:t> and </a:t>
            </a:r>
            <a:r>
              <a:rPr lang="en-US" sz="1400" b="0" dirty="0" err="1">
                <a:solidFill>
                  <a:schemeClr val="tx1"/>
                </a:solidFill>
                <a:latin typeface="+mn-lt"/>
              </a:rPr>
              <a:t>TnI</a:t>
            </a:r>
            <a:r>
              <a:rPr lang="en-US" sz="1400" b="0" dirty="0">
                <a:solidFill>
                  <a:schemeClr val="tx1"/>
                </a:solidFill>
                <a:latin typeface="+mn-lt"/>
              </a:rPr>
              <a:t> assays</a:t>
            </a:r>
            <a:r>
              <a:rPr lang="en-US" sz="1400" b="0" baseline="30000" dirty="0">
                <a:solidFill>
                  <a:schemeClr val="tx1"/>
                </a:solidFill>
                <a:latin typeface="+mn-lt"/>
              </a:rPr>
              <a:t>1</a:t>
            </a:r>
            <a:endParaRPr lang="en-US" sz="1400" b="0" dirty="0">
              <a:solidFill>
                <a:schemeClr val="tx1"/>
              </a:solidFill>
              <a:latin typeface="+mn-lt"/>
            </a:endParaRPr>
          </a:p>
          <a:p>
            <a:pPr marL="214313" indent="-214313">
              <a:buFont typeface="Arial" panose="020B0604020202020204" pitchFamily="34" charset="0"/>
              <a:buChar char="•"/>
            </a:pPr>
            <a:r>
              <a:rPr lang="en-US" sz="1400" b="0" dirty="0">
                <a:solidFill>
                  <a:schemeClr val="tx1"/>
                </a:solidFill>
                <a:latin typeface="+mn-lt"/>
              </a:rPr>
              <a:t>Effects become even more important with the emergence of more sensitive troponin assays and the increased reliance on interpretation of small absolute changes</a:t>
            </a:r>
            <a:r>
              <a:rPr lang="en-US" sz="1400" b="0" baseline="30000" dirty="0">
                <a:solidFill>
                  <a:schemeClr val="tx1"/>
                </a:solidFill>
                <a:latin typeface="+mn-lt"/>
              </a:rPr>
              <a:t>1</a:t>
            </a:r>
            <a:endParaRPr lang="en-US" sz="1400" b="0" dirty="0">
              <a:solidFill>
                <a:schemeClr val="tx1"/>
              </a:solidFill>
              <a:latin typeface="+mn-lt"/>
            </a:endParaRPr>
          </a:p>
          <a:p>
            <a:pPr marL="214313" indent="-214313">
              <a:buFont typeface="Arial" panose="020B0604020202020204" pitchFamily="34" charset="0"/>
              <a:buChar char="•"/>
            </a:pPr>
            <a:r>
              <a:rPr lang="en-US" sz="1400" b="0" dirty="0">
                <a:solidFill>
                  <a:schemeClr val="tx1"/>
                </a:solidFill>
                <a:latin typeface="+mn-lt"/>
              </a:rPr>
              <a:t>Hemoglobinemia and hyperbilirubinemia may produce either false-positive or false-negative troponin levels, depending on the assay used and the form or subunit of troponin measured</a:t>
            </a:r>
            <a:r>
              <a:rPr lang="en-US" sz="1400" b="0" baseline="30000" dirty="0">
                <a:solidFill>
                  <a:schemeClr val="tx1"/>
                </a:solidFill>
                <a:latin typeface="+mn-lt"/>
              </a:rPr>
              <a:t>2</a:t>
            </a:r>
            <a:r>
              <a:rPr lang="en-US" sz="1400" b="0" dirty="0">
                <a:solidFill>
                  <a:schemeClr val="tx1"/>
                </a:solidFill>
                <a:latin typeface="+mn-lt"/>
              </a:rPr>
              <a:t> </a:t>
            </a:r>
          </a:p>
          <a:p>
            <a:endParaRPr lang="en-US" dirty="0">
              <a:solidFill>
                <a:schemeClr val="tx1"/>
              </a:solidFill>
              <a:latin typeface="+mn-lt"/>
            </a:endParaRPr>
          </a:p>
        </p:txBody>
      </p:sp>
      <p:sp>
        <p:nvSpPr>
          <p:cNvPr id="10" name="TextBox 9">
            <a:extLst>
              <a:ext uri="{FF2B5EF4-FFF2-40B4-BE49-F238E27FC236}">
                <a16:creationId xmlns:a16="http://schemas.microsoft.com/office/drawing/2014/main" id="{87D6651E-5382-45CC-846F-59F3EB7A84A8}"/>
              </a:ext>
            </a:extLst>
          </p:cNvPr>
          <p:cNvSpPr txBox="1"/>
          <p:nvPr/>
        </p:nvSpPr>
        <p:spPr>
          <a:xfrm>
            <a:off x="420725" y="4318048"/>
            <a:ext cx="4212203" cy="553998"/>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75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Florkowski</a:t>
            </a:r>
            <a:r>
              <a:rPr kumimoji="0" lang="en-US" sz="75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C, Wallace J, Walmsley T, George P. The effect of hemolysis on current troponin assays--a confounding preanalytical variable? Clinical Chemistry. 2010;56(7):1195-1197.</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75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Means Jr. RT( 1 ), </a:t>
            </a:r>
            <a:r>
              <a:rPr kumimoji="0" lang="en-US" sz="75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Masimasi</a:t>
            </a:r>
            <a:r>
              <a:rPr kumimoji="0" lang="en-US" sz="75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N. Elevated troponin levels associated with hemolysis. American Journal of the Medical Sciences. 330(4):201-203.</a:t>
            </a:r>
          </a:p>
        </p:txBody>
      </p:sp>
      <p:sp>
        <p:nvSpPr>
          <p:cNvPr id="9" name="Date Placeholder 4">
            <a:extLst>
              <a:ext uri="{FF2B5EF4-FFF2-40B4-BE49-F238E27FC236}">
                <a16:creationId xmlns:a16="http://schemas.microsoft.com/office/drawing/2014/main" id="{8DC34586-AC13-8A44-B6BD-A7BF02239A6A}"/>
              </a:ext>
            </a:extLst>
          </p:cNvPr>
          <p:cNvSpPr txBox="1">
            <a:spLocks/>
          </p:cNvSpPr>
          <p:nvPr/>
        </p:nvSpPr>
        <p:spPr>
          <a:xfrm>
            <a:off x="7574173" y="4838823"/>
            <a:ext cx="1188720" cy="200055"/>
          </a:xfrm>
          <a:prstGeom prst="rect">
            <a:avLst/>
          </a:prstGeom>
        </p:spPr>
        <p:txBody>
          <a:bodyPr vert="horz" lIns="0" tIns="0" rIns="91440" bIns="45720" rtlCol="0">
            <a:spAutoFit/>
          </a:bodyPr>
          <a:lstStyle>
            <a:lvl1pPr marL="0" indent="0" algn="l" defTabSz="685800" rtl="0" eaLnBrk="1" latinLnBrk="0" hangingPunct="1">
              <a:lnSpc>
                <a:spcPct val="100000"/>
              </a:lnSpc>
              <a:spcBef>
                <a:spcPts val="450"/>
              </a:spcBef>
              <a:buFont typeface="Arial" panose="020B0604020202020204" pitchFamily="34" charset="0"/>
              <a:buNone/>
              <a:defRPr sz="1400" b="0" kern="1200" cap="all" spc="150" baseline="0">
                <a:solidFill>
                  <a:schemeClr val="tx2"/>
                </a:solidFill>
                <a:latin typeface="Calibri" panose="020F0502020204030204" pitchFamily="34" charset="0"/>
                <a:ea typeface="+mn-ea"/>
                <a:cs typeface="Calibri" panose="020F0502020204030204" pitchFamily="34" charset="0"/>
              </a:defRPr>
            </a:lvl1pPr>
            <a:lvl2pPr marL="0" indent="0" algn="l" defTabSz="685800" rtl="0" eaLnBrk="1" latinLnBrk="0" hangingPunct="1">
              <a:lnSpc>
                <a:spcPct val="100000"/>
              </a:lnSpc>
              <a:spcBef>
                <a:spcPts val="450"/>
              </a:spcBef>
              <a:buFont typeface="Arial" panose="020B0604020202020204" pitchFamily="34" charset="0"/>
              <a:buNone/>
              <a:defRPr sz="1600" kern="1200">
                <a:solidFill>
                  <a:schemeClr val="tx1"/>
                </a:solidFill>
                <a:latin typeface="+mn-lt"/>
                <a:ea typeface="+mn-ea"/>
                <a:cs typeface="+mn-cs"/>
              </a:defRPr>
            </a:lvl2pPr>
            <a:lvl3pPr marL="349250" indent="-177800" algn="l" defTabSz="685800" rtl="0" eaLnBrk="1" latinLnBrk="0" hangingPunct="1">
              <a:lnSpc>
                <a:spcPct val="100000"/>
              </a:lnSpc>
              <a:spcBef>
                <a:spcPts val="450"/>
              </a:spcBef>
              <a:buFont typeface="Arial" panose="020B0604020202020204" pitchFamily="34" charset="0"/>
              <a:buChar char="–"/>
              <a:tabLst/>
              <a:defRPr sz="1400" kern="1200">
                <a:solidFill>
                  <a:schemeClr val="tx1"/>
                </a:solidFill>
                <a:latin typeface="+mn-lt"/>
                <a:ea typeface="+mn-ea"/>
                <a:cs typeface="+mn-cs"/>
              </a:defRPr>
            </a:lvl3pPr>
            <a:lvl4pPr marL="470297" indent="-127397"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642938" indent="-128588"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fld id="{FBA602C5-A3CE-EE4B-8E72-2CA1CDB16543}" type="datetime4">
              <a:rPr lang="en-US" sz="1000" cap="none" spc="0" smtClean="0">
                <a:solidFill>
                  <a:schemeClr val="tx1"/>
                </a:solidFill>
              </a:rPr>
              <a:pPr/>
              <a:t>August 14, 2023</a:t>
            </a:fld>
            <a:endParaRPr lang="en-US" sz="1000" spc="0">
              <a:solidFill>
                <a:schemeClr val="tx1"/>
              </a:solidFill>
            </a:endParaRPr>
          </a:p>
        </p:txBody>
      </p:sp>
      <p:sp>
        <p:nvSpPr>
          <p:cNvPr id="14" name="Footer Placeholder 5">
            <a:extLst>
              <a:ext uri="{FF2B5EF4-FFF2-40B4-BE49-F238E27FC236}">
                <a16:creationId xmlns:a16="http://schemas.microsoft.com/office/drawing/2014/main" id="{8EBE2963-98BE-C820-0BC9-C651518E0517}"/>
              </a:ext>
            </a:extLst>
          </p:cNvPr>
          <p:cNvSpPr txBox="1">
            <a:spLocks/>
          </p:cNvSpPr>
          <p:nvPr/>
        </p:nvSpPr>
        <p:spPr>
          <a:xfrm>
            <a:off x="3014471" y="4767263"/>
            <a:ext cx="4480560" cy="273844"/>
          </a:xfrm>
          <a:prstGeom prst="rect">
            <a:avLst/>
          </a:prstGeom>
        </p:spPr>
        <p:txBody>
          <a:bodyPr vert="horz" lIns="0" tIns="45720" rIns="0" bIns="45720" rtlCol="0" anchor="b" anchorCtr="0"/>
          <a:lstStyle>
            <a:defPPr>
              <a:defRPr lang="en-US"/>
            </a:defPPr>
            <a:lvl1pPr marL="0" algn="l" defTabSz="914400" rtl="0" eaLnBrk="1" latinLnBrk="0" hangingPunct="1">
              <a:defRPr sz="10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ADD-140731-USA-EN    |</a:t>
            </a:r>
          </a:p>
        </p:txBody>
      </p:sp>
      <p:sp>
        <p:nvSpPr>
          <p:cNvPr id="15" name="Slide Number Placeholder 4">
            <a:extLst>
              <a:ext uri="{FF2B5EF4-FFF2-40B4-BE49-F238E27FC236}">
                <a16:creationId xmlns:a16="http://schemas.microsoft.com/office/drawing/2014/main" id="{ED6EF820-6B7E-BFD9-D1A6-9A6DC09CD96D}"/>
              </a:ext>
            </a:extLst>
          </p:cNvPr>
          <p:cNvSpPr>
            <a:spLocks noGrp="1"/>
          </p:cNvSpPr>
          <p:nvPr>
            <p:ph type="sldNum" sz="quarter" idx="13"/>
          </p:nvPr>
        </p:nvSpPr>
        <p:spPr>
          <a:xfrm>
            <a:off x="8606290" y="4757431"/>
            <a:ext cx="292608" cy="273844"/>
          </a:xfrm>
        </p:spPr>
        <p:txBody>
          <a:bodyPr/>
          <a:lstStyle/>
          <a:p>
            <a:fld id="{A2885E78-1F86-4A3D-9EE1-B0103B1CEF15}" type="slidenum">
              <a:rPr lang="en-US" b="0" smtClean="0"/>
              <a:pPr/>
              <a:t>22</a:t>
            </a:fld>
            <a:endParaRPr lang="en-US" b="0"/>
          </a:p>
        </p:txBody>
      </p:sp>
    </p:spTree>
    <p:extLst>
      <p:ext uri="{BB962C8B-B14F-4D97-AF65-F5344CB8AC3E}">
        <p14:creationId xmlns:p14="http://schemas.microsoft.com/office/powerpoint/2010/main" val="2556333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F0E9A-126B-467F-9668-ED9D852AF7DE}"/>
              </a:ext>
            </a:extLst>
          </p:cNvPr>
          <p:cNvSpPr>
            <a:spLocks noGrp="1"/>
          </p:cNvSpPr>
          <p:nvPr>
            <p:ph type="title"/>
          </p:nvPr>
        </p:nvSpPr>
        <p:spPr/>
        <p:txBody>
          <a:bodyPr/>
          <a:lstStyle/>
          <a:p>
            <a:r>
              <a:rPr lang="en-US" sz="2600" b="0" dirty="0">
                <a:latin typeface="+mj-lt"/>
              </a:rPr>
              <a:t>Hemolysis </a:t>
            </a:r>
            <a:r>
              <a:rPr lang="en-US" dirty="0">
                <a:latin typeface="+mj-lt"/>
              </a:rPr>
              <a:t>i</a:t>
            </a:r>
            <a:r>
              <a:rPr lang="en-US" sz="2600" b="0" dirty="0">
                <a:latin typeface="+mj-lt"/>
              </a:rPr>
              <a:t>nterference with troponin assays</a:t>
            </a:r>
            <a:endParaRPr lang="en-US" dirty="0"/>
          </a:p>
        </p:txBody>
      </p:sp>
      <p:sp>
        <p:nvSpPr>
          <p:cNvPr id="5" name="Date Placeholder 4">
            <a:extLst>
              <a:ext uri="{FF2B5EF4-FFF2-40B4-BE49-F238E27FC236}">
                <a16:creationId xmlns:a16="http://schemas.microsoft.com/office/drawing/2014/main" id="{2106A2A7-26DB-45F4-8664-EEDDF7284623}"/>
              </a:ext>
            </a:extLst>
          </p:cNvPr>
          <p:cNvSpPr>
            <a:spLocks noGrp="1"/>
          </p:cNvSpPr>
          <p:nvPr>
            <p:ph type="dt" sz="half" idx="11"/>
          </p:nvPr>
        </p:nvSpPr>
        <p:spPr/>
        <p:txBody>
          <a:bodyPr/>
          <a:lstStyle/>
          <a:p>
            <a:fld id="{FBA602C5-A3CE-EE4B-8E72-2CA1CDB16543}" type="datetime4">
              <a:rPr lang="en-US" smtClean="0">
                <a:solidFill>
                  <a:srgbClr val="000000"/>
                </a:solidFill>
              </a:rPr>
              <a:t>August 14, 2023</a:t>
            </a:fld>
            <a:endParaRPr lang="en-US">
              <a:solidFill>
                <a:srgbClr val="000000"/>
              </a:solidFill>
            </a:endParaRPr>
          </a:p>
        </p:txBody>
      </p:sp>
      <p:sp>
        <p:nvSpPr>
          <p:cNvPr id="6" name="Footer Placeholder 5">
            <a:extLst>
              <a:ext uri="{FF2B5EF4-FFF2-40B4-BE49-F238E27FC236}">
                <a16:creationId xmlns:a16="http://schemas.microsoft.com/office/drawing/2014/main" id="{910A067B-B6D3-4DE3-9F76-757584E6BA82}"/>
              </a:ext>
            </a:extLst>
          </p:cNvPr>
          <p:cNvSpPr>
            <a:spLocks noGrp="1"/>
          </p:cNvSpPr>
          <p:nvPr>
            <p:ph type="ftr" sz="quarter" idx="12"/>
          </p:nvPr>
        </p:nvSpPr>
        <p:spPr/>
        <p:txBody>
          <a:bodyPr/>
          <a:lstStyle/>
          <a:p>
            <a:r>
              <a:rPr lang="en-US" dirty="0"/>
              <a:t>ADD-140731-USA-EN    </a:t>
            </a:r>
            <a:r>
              <a:rPr lang="en-US" dirty="0">
                <a:solidFill>
                  <a:srgbClr val="000000"/>
                </a:solidFill>
              </a:rPr>
              <a:t>|</a:t>
            </a:r>
          </a:p>
        </p:txBody>
      </p:sp>
      <p:sp>
        <p:nvSpPr>
          <p:cNvPr id="7" name="Slide Number Placeholder 6">
            <a:extLst>
              <a:ext uri="{FF2B5EF4-FFF2-40B4-BE49-F238E27FC236}">
                <a16:creationId xmlns:a16="http://schemas.microsoft.com/office/drawing/2014/main" id="{ED3F5F3F-ACBB-4752-A2C9-72FCEFBBB8FE}"/>
              </a:ext>
            </a:extLst>
          </p:cNvPr>
          <p:cNvSpPr>
            <a:spLocks noGrp="1"/>
          </p:cNvSpPr>
          <p:nvPr>
            <p:ph type="sldNum" sz="quarter" idx="13"/>
          </p:nvPr>
        </p:nvSpPr>
        <p:spPr/>
        <p:txBody>
          <a:bodyPr/>
          <a:lstStyle/>
          <a:p>
            <a:fld id="{A2885E78-1F86-4A3D-9EE1-B0103B1CEF15}" type="slidenum">
              <a:rPr lang="en-US" b="0" smtClean="0">
                <a:solidFill>
                  <a:srgbClr val="000000"/>
                </a:solidFill>
              </a:rPr>
              <a:pPr/>
              <a:t>23</a:t>
            </a:fld>
            <a:endParaRPr lang="en-US" b="0" dirty="0">
              <a:solidFill>
                <a:srgbClr val="000000"/>
              </a:solidFill>
            </a:endParaRPr>
          </a:p>
        </p:txBody>
      </p:sp>
      <p:pic>
        <p:nvPicPr>
          <p:cNvPr id="8" name="Picture 7">
            <a:extLst>
              <a:ext uri="{FF2B5EF4-FFF2-40B4-BE49-F238E27FC236}">
                <a16:creationId xmlns:a16="http://schemas.microsoft.com/office/drawing/2014/main" id="{66D01AE4-534A-4E37-B0F3-DF3D31076943}"/>
              </a:ext>
            </a:extLst>
          </p:cNvPr>
          <p:cNvPicPr>
            <a:picLocks noChangeAspect="1"/>
          </p:cNvPicPr>
          <p:nvPr/>
        </p:nvPicPr>
        <p:blipFill>
          <a:blip r:embed="rId3"/>
          <a:stretch>
            <a:fillRect/>
          </a:stretch>
        </p:blipFill>
        <p:spPr>
          <a:xfrm>
            <a:off x="4953047" y="1071257"/>
            <a:ext cx="1183692" cy="1433817"/>
          </a:xfrm>
          <a:prstGeom prst="rect">
            <a:avLst/>
          </a:prstGeom>
        </p:spPr>
      </p:pic>
      <p:pic>
        <p:nvPicPr>
          <p:cNvPr id="9" name="Picture 2">
            <a:extLst>
              <a:ext uri="{FF2B5EF4-FFF2-40B4-BE49-F238E27FC236}">
                <a16:creationId xmlns:a16="http://schemas.microsoft.com/office/drawing/2014/main" id="{49A255F2-9480-49F5-8C04-F183582F26B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31" t="3856" r="4063" b="20313"/>
          <a:stretch/>
        </p:blipFill>
        <p:spPr bwMode="auto">
          <a:xfrm>
            <a:off x="6320343" y="1071257"/>
            <a:ext cx="2149464" cy="1312750"/>
          </a:xfrm>
          <a:prstGeom prst="rect">
            <a:avLst/>
          </a:prstGeom>
          <a:noFill/>
          <a:ln>
            <a:noFill/>
          </a:ln>
          <a:effectLst/>
          <a:extLst>
            <a:ext uri="{909E8E84-426E-40DD-AFC4-6F175D3DCCD1}">
              <a14:hiddenFill xmlns:a14="http://schemas.microsoft.com/office/drawing/2010/main">
                <a:solidFill>
                  <a:srgbClr val="2A8DB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9">
            <a:extLst>
              <a:ext uri="{FF2B5EF4-FFF2-40B4-BE49-F238E27FC236}">
                <a16:creationId xmlns:a16="http://schemas.microsoft.com/office/drawing/2014/main" id="{ABEFA9AB-08D8-452E-A88E-8B97AADD4FC5}"/>
              </a:ext>
            </a:extLst>
          </p:cNvPr>
          <p:cNvPicPr>
            <a:picLocks noChangeAspect="1"/>
          </p:cNvPicPr>
          <p:nvPr/>
        </p:nvPicPr>
        <p:blipFill>
          <a:blip r:embed="rId5"/>
          <a:stretch>
            <a:fillRect/>
          </a:stretch>
        </p:blipFill>
        <p:spPr>
          <a:xfrm>
            <a:off x="5108265" y="2481874"/>
            <a:ext cx="3100709" cy="2251934"/>
          </a:xfrm>
          <a:prstGeom prst="rect">
            <a:avLst/>
          </a:prstGeom>
        </p:spPr>
      </p:pic>
      <p:sp>
        <p:nvSpPr>
          <p:cNvPr id="11" name="TextBox 10">
            <a:extLst>
              <a:ext uri="{FF2B5EF4-FFF2-40B4-BE49-F238E27FC236}">
                <a16:creationId xmlns:a16="http://schemas.microsoft.com/office/drawing/2014/main" id="{7A81C3EE-2046-432C-8BAA-AE50869B616A}"/>
              </a:ext>
            </a:extLst>
          </p:cNvPr>
          <p:cNvSpPr txBox="1"/>
          <p:nvPr/>
        </p:nvSpPr>
        <p:spPr>
          <a:xfrm>
            <a:off x="467340" y="1350236"/>
            <a:ext cx="4104660" cy="738664"/>
          </a:xfrm>
          <a:prstGeom prst="rect">
            <a:avLst/>
          </a:prstGeom>
          <a:noFill/>
        </p:spPr>
        <p:txBody>
          <a:bodyPr wrap="square" rtlCol="0">
            <a:spAutoFit/>
          </a:bodyPr>
          <a:lstStyle/>
          <a:p>
            <a:pPr marL="0" marR="0" lvl="0" indent="0" defTabSz="342892"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Hemolysis is seen more frequently in samples from ED (12.4%) compared to routine samples (1.6%)</a:t>
            </a:r>
            <a:r>
              <a:rPr kumimoji="0" lang="en-US" sz="1400" b="0" i="0" u="none" strike="noStrike" kern="0" cap="none" spc="0" normalizeH="0" baseline="30000" noProof="0" dirty="0">
                <a:ln>
                  <a:noFill/>
                </a:ln>
                <a:solidFill>
                  <a:prstClr val="black"/>
                </a:solidFill>
                <a:effectLst/>
                <a:uLnTx/>
                <a:uFillTx/>
              </a:rPr>
              <a:t>1</a:t>
            </a:r>
          </a:p>
        </p:txBody>
      </p:sp>
      <p:sp>
        <p:nvSpPr>
          <p:cNvPr id="12" name="Rectangle 11">
            <a:extLst>
              <a:ext uri="{FF2B5EF4-FFF2-40B4-BE49-F238E27FC236}">
                <a16:creationId xmlns:a16="http://schemas.microsoft.com/office/drawing/2014/main" id="{8B379342-C15B-4A7D-8E14-1E976F788B22}"/>
              </a:ext>
            </a:extLst>
          </p:cNvPr>
          <p:cNvSpPr/>
          <p:nvPr/>
        </p:nvSpPr>
        <p:spPr>
          <a:xfrm>
            <a:off x="499562" y="2748191"/>
            <a:ext cx="4131819" cy="1169551"/>
          </a:xfrm>
          <a:prstGeom prst="rect">
            <a:avLst/>
          </a:prstGeom>
        </p:spPr>
        <p:txBody>
          <a:bodyPr wrap="square">
            <a:spAutoFit/>
          </a:bodyPr>
          <a:lstStyle/>
          <a:p>
            <a:pPr defTabSz="685783">
              <a:defRPr/>
            </a:pPr>
            <a:r>
              <a:rPr lang="en-US" sz="1400" dirty="0">
                <a:solidFill>
                  <a:prstClr val="black"/>
                </a:solidFill>
                <a:ea typeface="Calibri"/>
              </a:rPr>
              <a:t>Susceptibility to hemolysis</a:t>
            </a:r>
            <a:r>
              <a:rPr lang="en-US" sz="1400" baseline="30000" dirty="0">
                <a:solidFill>
                  <a:prstClr val="black"/>
                </a:solidFill>
                <a:ea typeface="Calibri"/>
              </a:rPr>
              <a:t>2</a:t>
            </a:r>
            <a:r>
              <a:rPr lang="en-US" sz="1400" dirty="0">
                <a:solidFill>
                  <a:prstClr val="black"/>
                </a:solidFill>
                <a:ea typeface="Calibri"/>
              </a:rPr>
              <a:t>: </a:t>
            </a:r>
          </a:p>
          <a:p>
            <a:pPr marL="628642" lvl="1" indent="-285750" defTabSz="685783">
              <a:buFont typeface="Arial" panose="020B0604020202020204" pitchFamily="34" charset="0"/>
              <a:buChar char="•"/>
              <a:defRPr/>
            </a:pPr>
            <a:r>
              <a:rPr lang="en-US" sz="1400" dirty="0">
                <a:solidFill>
                  <a:prstClr val="black"/>
                </a:solidFill>
                <a:ea typeface="Calibri"/>
              </a:rPr>
              <a:t>can provide inaccurate results</a:t>
            </a:r>
          </a:p>
          <a:p>
            <a:pPr marL="628642" lvl="1" indent="-285750" defTabSz="685783">
              <a:buFont typeface="Arial" panose="020B0604020202020204" pitchFamily="34" charset="0"/>
              <a:buChar char="•"/>
              <a:defRPr/>
            </a:pPr>
            <a:r>
              <a:rPr lang="en-US" sz="1400" dirty="0">
                <a:solidFill>
                  <a:prstClr val="black"/>
                </a:solidFill>
                <a:ea typeface="Calibri"/>
              </a:rPr>
              <a:t>require a redraw</a:t>
            </a:r>
          </a:p>
          <a:p>
            <a:pPr marL="628642" lvl="1" indent="-285750" defTabSz="685783">
              <a:buFont typeface="Arial" panose="020B0604020202020204" pitchFamily="34" charset="0"/>
              <a:buChar char="•"/>
              <a:defRPr/>
            </a:pPr>
            <a:r>
              <a:rPr lang="en-US" sz="1400" dirty="0">
                <a:solidFill>
                  <a:prstClr val="black"/>
                </a:solidFill>
                <a:ea typeface="Calibri"/>
              </a:rPr>
              <a:t>Increase time to diagnose</a:t>
            </a:r>
          </a:p>
          <a:p>
            <a:pPr marL="628642" lvl="1" indent="-285750" defTabSz="685783">
              <a:buFont typeface="Arial" panose="020B0604020202020204" pitchFamily="34" charset="0"/>
              <a:buChar char="•"/>
              <a:defRPr/>
            </a:pPr>
            <a:r>
              <a:rPr lang="en-US" sz="1400" dirty="0">
                <a:solidFill>
                  <a:prstClr val="black"/>
                </a:solidFill>
                <a:ea typeface="Calibri"/>
              </a:rPr>
              <a:t>create lack of confidence in results</a:t>
            </a:r>
          </a:p>
        </p:txBody>
      </p:sp>
      <p:sp>
        <p:nvSpPr>
          <p:cNvPr id="13" name="TextBox 12">
            <a:extLst>
              <a:ext uri="{FF2B5EF4-FFF2-40B4-BE49-F238E27FC236}">
                <a16:creationId xmlns:a16="http://schemas.microsoft.com/office/drawing/2014/main" id="{AF0A3BB0-C1EC-405D-8BC8-8F23DAD503BE}"/>
              </a:ext>
            </a:extLst>
          </p:cNvPr>
          <p:cNvSpPr txBox="1"/>
          <p:nvPr/>
        </p:nvSpPr>
        <p:spPr>
          <a:xfrm>
            <a:off x="381107" y="4328681"/>
            <a:ext cx="3193991" cy="338554"/>
          </a:xfrm>
          <a:prstGeom prst="rect">
            <a:avLst/>
          </a:prstGeom>
          <a:noFill/>
        </p:spPr>
        <p:txBody>
          <a:bodyPr wrap="square" rtlCol="0">
            <a:spAutoFit/>
          </a:bodyPr>
          <a:lstStyle/>
          <a:p>
            <a:pPr marL="228600" indent="-228600">
              <a:buFont typeface="+mj-lt"/>
              <a:buAutoNum type="arabicPeriod"/>
            </a:pPr>
            <a:r>
              <a:rPr lang="en-US" sz="800" dirty="0">
                <a:solidFill>
                  <a:srgbClr val="000000"/>
                </a:solidFill>
                <a:latin typeface="Calibri" panose="020F0502020204030204" pitchFamily="34" charset="0"/>
                <a:cs typeface="Calibri" panose="020F0502020204030204" pitchFamily="34" charset="0"/>
              </a:rPr>
              <a:t>Burns ER, Yoshikawa; Laboratory Medicine; 2022; 33(5):378-380</a:t>
            </a:r>
          </a:p>
          <a:p>
            <a:pPr marL="228600" indent="-228600">
              <a:buFont typeface="+mj-lt"/>
              <a:buAutoNum type="arabicPeriod"/>
            </a:pPr>
            <a:r>
              <a:rPr lang="de-DE" sz="800" dirty="0">
                <a:solidFill>
                  <a:srgbClr val="000000">
                    <a:lumMod val="95000"/>
                    <a:lumOff val="5000"/>
                  </a:srgbClr>
                </a:solidFill>
                <a:latin typeface="Calibri"/>
              </a:rPr>
              <a:t>Harley K etal. Clin Chem Lab Med; 2021</a:t>
            </a:r>
          </a:p>
        </p:txBody>
      </p:sp>
    </p:spTree>
    <p:extLst>
      <p:ext uri="{BB962C8B-B14F-4D97-AF65-F5344CB8AC3E}">
        <p14:creationId xmlns:p14="http://schemas.microsoft.com/office/powerpoint/2010/main" val="2103375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B4B5F-6068-488F-9461-25CF3E919334}"/>
              </a:ext>
            </a:extLst>
          </p:cNvPr>
          <p:cNvSpPr>
            <a:spLocks noGrp="1"/>
          </p:cNvSpPr>
          <p:nvPr>
            <p:ph type="title"/>
          </p:nvPr>
        </p:nvSpPr>
        <p:spPr/>
        <p:txBody>
          <a:bodyPr/>
          <a:lstStyle/>
          <a:p>
            <a:r>
              <a:rPr lang="en-US"/>
              <a:t>Emergency department samples have a higher incidence of hemolysis compared to routine</a:t>
            </a:r>
          </a:p>
        </p:txBody>
      </p:sp>
      <p:sp>
        <p:nvSpPr>
          <p:cNvPr id="8" name="Content Placeholder 2">
            <a:extLst>
              <a:ext uri="{FF2B5EF4-FFF2-40B4-BE49-F238E27FC236}">
                <a16:creationId xmlns:a16="http://schemas.microsoft.com/office/drawing/2014/main" id="{21933737-917D-45CD-BE45-C269B9482B2C}"/>
              </a:ext>
            </a:extLst>
          </p:cNvPr>
          <p:cNvSpPr>
            <a:spLocks noGrp="1"/>
          </p:cNvSpPr>
          <p:nvPr>
            <p:ph idx="1"/>
          </p:nvPr>
        </p:nvSpPr>
        <p:spPr>
          <a:xfrm>
            <a:off x="502920" y="1472718"/>
            <a:ext cx="4608206" cy="3566160"/>
          </a:xfrm>
        </p:spPr>
        <p:txBody>
          <a:bodyPr/>
          <a:lstStyle/>
          <a:p>
            <a:pPr marL="257175" indent="-257175">
              <a:buFont typeface="Arial" panose="020B0604020202020204" pitchFamily="34" charset="0"/>
              <a:buChar char="•"/>
            </a:pPr>
            <a:r>
              <a:rPr lang="en-US" sz="1600" b="0">
                <a:solidFill>
                  <a:schemeClr val="tx1"/>
                </a:solidFill>
                <a:latin typeface="+mn-lt"/>
              </a:rPr>
              <a:t>Hemolysis in samples drawn in the Emergency Department (ED) is significantly more frequent than samples drawn in routine situations</a:t>
            </a:r>
            <a:r>
              <a:rPr lang="en-US" sz="1600" b="0" baseline="30000">
                <a:solidFill>
                  <a:schemeClr val="tx1"/>
                </a:solidFill>
                <a:latin typeface="+mn-lt"/>
              </a:rPr>
              <a:t>1</a:t>
            </a:r>
          </a:p>
          <a:p>
            <a:pPr marL="257175" indent="-257175">
              <a:buFont typeface="Arial" panose="020B0604020202020204" pitchFamily="34" charset="0"/>
              <a:buChar char="•"/>
            </a:pPr>
            <a:r>
              <a:rPr lang="en-US" sz="1600" b="0">
                <a:solidFill>
                  <a:schemeClr val="tx1"/>
                </a:solidFill>
                <a:latin typeface="+mn-lt"/>
              </a:rPr>
              <a:t>Evaluation of hemolysis in ED samples requesting high sensitivity troponin measurement</a:t>
            </a:r>
            <a:r>
              <a:rPr lang="en-US" sz="1600" b="0" baseline="30000">
                <a:solidFill>
                  <a:schemeClr val="tx1"/>
                </a:solidFill>
                <a:latin typeface="+mn-lt"/>
              </a:rPr>
              <a:t>2</a:t>
            </a:r>
          </a:p>
          <a:p>
            <a:pPr marL="428625" lvl="1" indent="-257175"/>
            <a:r>
              <a:rPr lang="en-US" sz="1400">
                <a:latin typeface="+mn-lt"/>
              </a:rPr>
              <a:t>7% samples had Hb &gt;0.1g/dL </a:t>
            </a:r>
            <a:r>
              <a:rPr lang="en-US" sz="900"/>
              <a:t>(competitor claim)</a:t>
            </a:r>
          </a:p>
          <a:p>
            <a:pPr marL="428625" lvl="1" indent="-257175"/>
            <a:r>
              <a:rPr lang="en-US" sz="1400">
                <a:latin typeface="+mn-lt"/>
              </a:rPr>
              <a:t>Only 0.5% samples had Hb&gt;0.5g/dL</a:t>
            </a:r>
            <a:endParaRPr lang="en-US" sz="1400" baseline="30000">
              <a:latin typeface="+mn-lt"/>
            </a:endParaRPr>
          </a:p>
          <a:p>
            <a:endParaRPr lang="en-US">
              <a:latin typeface="+mn-lt"/>
            </a:endParaRPr>
          </a:p>
        </p:txBody>
      </p:sp>
      <p:sp>
        <p:nvSpPr>
          <p:cNvPr id="13" name="Slide Number Placeholder 4">
            <a:extLst>
              <a:ext uri="{FF2B5EF4-FFF2-40B4-BE49-F238E27FC236}">
                <a16:creationId xmlns:a16="http://schemas.microsoft.com/office/drawing/2014/main" id="{A62AC58B-8F65-4FA9-DC79-B9DA56D6B8A9}"/>
              </a:ext>
            </a:extLst>
          </p:cNvPr>
          <p:cNvSpPr>
            <a:spLocks noGrp="1"/>
          </p:cNvSpPr>
          <p:nvPr>
            <p:ph type="sldNum"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2885E78-1F86-4A3D-9EE1-B0103B1CEF15}" type="slidenum">
              <a:rPr kumimoji="0" lang="en-US"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10" name="Picture 9">
            <a:extLst>
              <a:ext uri="{FF2B5EF4-FFF2-40B4-BE49-F238E27FC236}">
                <a16:creationId xmlns:a16="http://schemas.microsoft.com/office/drawing/2014/main" id="{161B03B4-9B2B-44E1-A64C-1B6634EDA16A}"/>
              </a:ext>
            </a:extLst>
          </p:cNvPr>
          <p:cNvPicPr>
            <a:picLocks noChangeAspect="1"/>
          </p:cNvPicPr>
          <p:nvPr/>
        </p:nvPicPr>
        <p:blipFill>
          <a:blip r:embed="rId3"/>
          <a:stretch>
            <a:fillRect/>
          </a:stretch>
        </p:blipFill>
        <p:spPr>
          <a:xfrm>
            <a:off x="5247131" y="1583711"/>
            <a:ext cx="2762336" cy="2387782"/>
          </a:xfrm>
          <a:prstGeom prst="rect">
            <a:avLst/>
          </a:prstGeom>
        </p:spPr>
      </p:pic>
      <p:sp>
        <p:nvSpPr>
          <p:cNvPr id="11" name="TextBox 10">
            <a:extLst>
              <a:ext uri="{FF2B5EF4-FFF2-40B4-BE49-F238E27FC236}">
                <a16:creationId xmlns:a16="http://schemas.microsoft.com/office/drawing/2014/main" id="{E000EA2F-74CE-4B9E-9280-FF747DF1E70A}"/>
              </a:ext>
            </a:extLst>
          </p:cNvPr>
          <p:cNvSpPr txBox="1"/>
          <p:nvPr/>
        </p:nvSpPr>
        <p:spPr>
          <a:xfrm>
            <a:off x="381107" y="4328681"/>
            <a:ext cx="8138160" cy="461665"/>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Burns ER, Yoshikawa N. Hemolysis in serum samples drawn by emergency department personnel versus laboratory phlebotomists. Laboratory Medicine. 33(5):378-380</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Brunel V, Larson T, </a:t>
            </a:r>
            <a:r>
              <a:rPr kumimoji="0" lang="en-US" sz="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Peschanski</a:t>
            </a: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N, </a:t>
            </a:r>
            <a:r>
              <a:rPr kumimoji="0" lang="en-US" sz="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Cauliez</a:t>
            </a: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B. Evaluation of hemolysis in emergency department samples requesting high sensitivity troponin T measurement. Annals Of Clinical Biochemistry. 2012;49(Pt 5):509-510</a:t>
            </a:r>
          </a:p>
        </p:txBody>
      </p:sp>
      <p:sp>
        <p:nvSpPr>
          <p:cNvPr id="9" name="Date Placeholder 4">
            <a:extLst>
              <a:ext uri="{FF2B5EF4-FFF2-40B4-BE49-F238E27FC236}">
                <a16:creationId xmlns:a16="http://schemas.microsoft.com/office/drawing/2014/main" id="{45745226-D33E-2507-031F-3E845FC972D8}"/>
              </a:ext>
            </a:extLst>
          </p:cNvPr>
          <p:cNvSpPr txBox="1">
            <a:spLocks/>
          </p:cNvSpPr>
          <p:nvPr/>
        </p:nvSpPr>
        <p:spPr>
          <a:xfrm>
            <a:off x="7574173" y="4838823"/>
            <a:ext cx="1188720" cy="200055"/>
          </a:xfrm>
          <a:prstGeom prst="rect">
            <a:avLst/>
          </a:prstGeom>
        </p:spPr>
        <p:txBody>
          <a:bodyPr vert="horz" lIns="0" tIns="0" rIns="91440" bIns="45720" rtlCol="0">
            <a:spAutoFit/>
          </a:bodyPr>
          <a:lstStyle>
            <a:lvl1pPr marL="0" indent="0" algn="l" defTabSz="685800" rtl="0" eaLnBrk="1" latinLnBrk="0" hangingPunct="1">
              <a:lnSpc>
                <a:spcPct val="100000"/>
              </a:lnSpc>
              <a:spcBef>
                <a:spcPts val="450"/>
              </a:spcBef>
              <a:buFont typeface="Arial" panose="020B0604020202020204" pitchFamily="34" charset="0"/>
              <a:buNone/>
              <a:defRPr sz="1400" b="0" kern="1200" cap="all" spc="150" baseline="0">
                <a:solidFill>
                  <a:schemeClr val="tx2"/>
                </a:solidFill>
                <a:latin typeface="Calibri" panose="020F0502020204030204" pitchFamily="34" charset="0"/>
                <a:ea typeface="+mn-ea"/>
                <a:cs typeface="Calibri" panose="020F0502020204030204" pitchFamily="34" charset="0"/>
              </a:defRPr>
            </a:lvl1pPr>
            <a:lvl2pPr marL="0" indent="0" algn="l" defTabSz="685800" rtl="0" eaLnBrk="1" latinLnBrk="0" hangingPunct="1">
              <a:lnSpc>
                <a:spcPct val="100000"/>
              </a:lnSpc>
              <a:spcBef>
                <a:spcPts val="450"/>
              </a:spcBef>
              <a:buFont typeface="Arial" panose="020B0604020202020204" pitchFamily="34" charset="0"/>
              <a:buNone/>
              <a:defRPr sz="1600" kern="1200">
                <a:solidFill>
                  <a:schemeClr val="tx1"/>
                </a:solidFill>
                <a:latin typeface="+mn-lt"/>
                <a:ea typeface="+mn-ea"/>
                <a:cs typeface="+mn-cs"/>
              </a:defRPr>
            </a:lvl2pPr>
            <a:lvl3pPr marL="349250" indent="-177800" algn="l" defTabSz="685800" rtl="0" eaLnBrk="1" latinLnBrk="0" hangingPunct="1">
              <a:lnSpc>
                <a:spcPct val="100000"/>
              </a:lnSpc>
              <a:spcBef>
                <a:spcPts val="450"/>
              </a:spcBef>
              <a:buFont typeface="Arial" panose="020B0604020202020204" pitchFamily="34" charset="0"/>
              <a:buChar char="–"/>
              <a:tabLst/>
              <a:defRPr sz="1400" kern="1200">
                <a:solidFill>
                  <a:schemeClr val="tx1"/>
                </a:solidFill>
                <a:latin typeface="+mn-lt"/>
                <a:ea typeface="+mn-ea"/>
                <a:cs typeface="+mn-cs"/>
              </a:defRPr>
            </a:lvl3pPr>
            <a:lvl4pPr marL="470297" indent="-127397"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642938" indent="-128588"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450"/>
              </a:spcBef>
              <a:spcAft>
                <a:spcPts val="0"/>
              </a:spcAft>
              <a:buClrTx/>
              <a:buSzTx/>
              <a:buFont typeface="Arial" panose="020B0604020202020204" pitchFamily="34" charset="0"/>
              <a:buNone/>
              <a:tabLst/>
              <a:defRPr/>
            </a:pPr>
            <a:fld id="{FBA602C5-A3CE-EE4B-8E72-2CA1CDB16543}" type="datetime4">
              <a:rPr kumimoji="0" lang="en-US"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l" defTabSz="685800" rtl="0" eaLnBrk="1" fontAlgn="auto" latinLnBrk="0" hangingPunct="1">
                <a:lnSpc>
                  <a:spcPct val="100000"/>
                </a:lnSpc>
                <a:spcBef>
                  <a:spcPts val="450"/>
                </a:spcBef>
                <a:spcAft>
                  <a:spcPts val="0"/>
                </a:spcAft>
                <a:buClrTx/>
                <a:buSzTx/>
                <a:buFont typeface="Arial" panose="020B0604020202020204" pitchFamily="34" charset="0"/>
                <a:buNone/>
                <a:tabLst/>
                <a:defRPr/>
              </a:pPr>
              <a:t>August 14, 2023</a:t>
            </a:fld>
            <a:endParaRPr kumimoji="0" lang="en-US" sz="1000" b="0" i="0" u="none" strike="noStrike" kern="1200" cap="all"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2" name="Footer Placeholder 5">
            <a:extLst>
              <a:ext uri="{FF2B5EF4-FFF2-40B4-BE49-F238E27FC236}">
                <a16:creationId xmlns:a16="http://schemas.microsoft.com/office/drawing/2014/main" id="{D23DAAEE-AA43-D398-EE20-2588E62AD77D}"/>
              </a:ext>
            </a:extLst>
          </p:cNvPr>
          <p:cNvSpPr txBox="1">
            <a:spLocks/>
          </p:cNvSpPr>
          <p:nvPr/>
        </p:nvSpPr>
        <p:spPr>
          <a:xfrm>
            <a:off x="3014471" y="4767263"/>
            <a:ext cx="4480560" cy="273844"/>
          </a:xfrm>
          <a:prstGeom prst="rect">
            <a:avLst/>
          </a:prstGeom>
        </p:spPr>
        <p:txBody>
          <a:bodyPr vert="horz" lIns="0" tIns="45720" rIns="0" bIns="45720" rtlCol="0" anchor="b" anchorCtr="0"/>
          <a:lstStyle>
            <a:defPPr>
              <a:defRPr lang="en-US"/>
            </a:defPPr>
            <a:lvl1pPr marL="0" algn="l" defTabSz="914400" rtl="0" eaLnBrk="1" latinLnBrk="0" hangingPunct="1">
              <a:defRPr sz="10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ADD-140731-USA-EN    |</a:t>
            </a:r>
          </a:p>
        </p:txBody>
      </p:sp>
    </p:spTree>
    <p:extLst>
      <p:ext uri="{BB962C8B-B14F-4D97-AF65-F5344CB8AC3E}">
        <p14:creationId xmlns:p14="http://schemas.microsoft.com/office/powerpoint/2010/main" val="2953845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Performance and specifications</a:t>
            </a:r>
          </a:p>
        </p:txBody>
      </p:sp>
      <p:sp>
        <p:nvSpPr>
          <p:cNvPr id="9" name="Text Placeholder 8">
            <a:extLst>
              <a:ext uri="{FF2B5EF4-FFF2-40B4-BE49-F238E27FC236}">
                <a16:creationId xmlns:a16="http://schemas.microsoft.com/office/drawing/2014/main" id="{F779D76D-D594-E04C-86CA-04E102C02463}"/>
              </a:ext>
            </a:extLst>
          </p:cNvPr>
          <p:cNvSpPr>
            <a:spLocks noGrp="1"/>
          </p:cNvSpPr>
          <p:nvPr>
            <p:ph type="body" idx="1"/>
          </p:nvPr>
        </p:nvSpPr>
        <p:spPr>
          <a:xfrm>
            <a:off x="502919" y="1748790"/>
            <a:ext cx="8395979" cy="480060"/>
          </a:xfrm>
        </p:spPr>
        <p:txBody>
          <a:bodyPr/>
          <a:lstStyle/>
          <a:p>
            <a:r>
              <a:rPr lang="en-US" dirty="0"/>
              <a:t>Alinity i STAT high sensitivity Troponin-I</a:t>
            </a:r>
          </a:p>
        </p:txBody>
      </p:sp>
      <p:sp>
        <p:nvSpPr>
          <p:cNvPr id="6" name="Date Placeholder 4">
            <a:extLst>
              <a:ext uri="{FF2B5EF4-FFF2-40B4-BE49-F238E27FC236}">
                <a16:creationId xmlns:a16="http://schemas.microsoft.com/office/drawing/2014/main" id="{47741499-5032-A094-E276-729BB97879BF}"/>
              </a:ext>
            </a:extLst>
          </p:cNvPr>
          <p:cNvSpPr txBox="1">
            <a:spLocks/>
          </p:cNvSpPr>
          <p:nvPr/>
        </p:nvSpPr>
        <p:spPr>
          <a:xfrm>
            <a:off x="7574173" y="4838823"/>
            <a:ext cx="1188720" cy="200055"/>
          </a:xfrm>
          <a:prstGeom prst="rect">
            <a:avLst/>
          </a:prstGeom>
        </p:spPr>
        <p:txBody>
          <a:bodyPr vert="horz" lIns="0" tIns="0" rIns="91440" bIns="45720" rtlCol="0">
            <a:spAutoFit/>
          </a:bodyPr>
          <a:lstStyle>
            <a:lvl1pPr marL="0" indent="0" algn="l" defTabSz="685800" rtl="0" eaLnBrk="1" latinLnBrk="0" hangingPunct="1">
              <a:lnSpc>
                <a:spcPct val="100000"/>
              </a:lnSpc>
              <a:spcBef>
                <a:spcPts val="450"/>
              </a:spcBef>
              <a:buFont typeface="Arial" panose="020B0604020202020204" pitchFamily="34" charset="0"/>
              <a:buNone/>
              <a:defRPr sz="1400" b="0" kern="1200" cap="all" spc="150" baseline="0">
                <a:solidFill>
                  <a:schemeClr val="tx2"/>
                </a:solidFill>
                <a:latin typeface="Calibri" panose="020F0502020204030204" pitchFamily="34" charset="0"/>
                <a:ea typeface="+mn-ea"/>
                <a:cs typeface="Calibri" panose="020F0502020204030204" pitchFamily="34" charset="0"/>
              </a:defRPr>
            </a:lvl1pPr>
            <a:lvl2pPr marL="0" indent="0" algn="l" defTabSz="685800" rtl="0" eaLnBrk="1" latinLnBrk="0" hangingPunct="1">
              <a:lnSpc>
                <a:spcPct val="100000"/>
              </a:lnSpc>
              <a:spcBef>
                <a:spcPts val="450"/>
              </a:spcBef>
              <a:buFont typeface="Arial" panose="020B0604020202020204" pitchFamily="34" charset="0"/>
              <a:buNone/>
              <a:defRPr sz="1600" kern="1200">
                <a:solidFill>
                  <a:schemeClr val="tx1"/>
                </a:solidFill>
                <a:latin typeface="+mn-lt"/>
                <a:ea typeface="+mn-ea"/>
                <a:cs typeface="+mn-cs"/>
              </a:defRPr>
            </a:lvl2pPr>
            <a:lvl3pPr marL="349250" indent="-177800" algn="l" defTabSz="685800" rtl="0" eaLnBrk="1" latinLnBrk="0" hangingPunct="1">
              <a:lnSpc>
                <a:spcPct val="100000"/>
              </a:lnSpc>
              <a:spcBef>
                <a:spcPts val="450"/>
              </a:spcBef>
              <a:buFont typeface="Arial" panose="020B0604020202020204" pitchFamily="34" charset="0"/>
              <a:buChar char="–"/>
              <a:tabLst/>
              <a:defRPr sz="1400" kern="1200">
                <a:solidFill>
                  <a:schemeClr val="tx1"/>
                </a:solidFill>
                <a:latin typeface="+mn-lt"/>
                <a:ea typeface="+mn-ea"/>
                <a:cs typeface="+mn-cs"/>
              </a:defRPr>
            </a:lvl3pPr>
            <a:lvl4pPr marL="470297" indent="-127397"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642938" indent="-128588"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fld id="{FBA602C5-A3CE-EE4B-8E72-2CA1CDB16543}" type="datetime4">
              <a:rPr lang="en-US" sz="1000" cap="none" spc="0" smtClean="0">
                <a:solidFill>
                  <a:schemeClr val="bg1"/>
                </a:solidFill>
              </a:rPr>
              <a:pPr/>
              <a:t>August 14, 2023</a:t>
            </a:fld>
            <a:endParaRPr lang="en-US" sz="1000" spc="0">
              <a:solidFill>
                <a:schemeClr val="bg1"/>
              </a:solidFill>
            </a:endParaRPr>
          </a:p>
        </p:txBody>
      </p:sp>
      <p:sp>
        <p:nvSpPr>
          <p:cNvPr id="7" name="Footer Placeholder 5">
            <a:extLst>
              <a:ext uri="{FF2B5EF4-FFF2-40B4-BE49-F238E27FC236}">
                <a16:creationId xmlns:a16="http://schemas.microsoft.com/office/drawing/2014/main" id="{3F701A81-6F26-9D31-4D3A-8853043B9102}"/>
              </a:ext>
            </a:extLst>
          </p:cNvPr>
          <p:cNvSpPr txBox="1">
            <a:spLocks/>
          </p:cNvSpPr>
          <p:nvPr/>
        </p:nvSpPr>
        <p:spPr>
          <a:xfrm>
            <a:off x="3014471" y="4767263"/>
            <a:ext cx="4480560" cy="273844"/>
          </a:xfrm>
          <a:prstGeom prst="rect">
            <a:avLst/>
          </a:prstGeom>
        </p:spPr>
        <p:txBody>
          <a:bodyPr vert="horz" lIns="0" tIns="45720" rIns="0" bIns="45720" rtlCol="0" anchor="b" anchorCtr="0"/>
          <a:lstStyle>
            <a:defPPr>
              <a:defRPr lang="en-US"/>
            </a:defPPr>
            <a:lvl1pPr marL="0" algn="l" defTabSz="914400" rtl="0" eaLnBrk="1" latinLnBrk="0" hangingPunct="1">
              <a:defRPr sz="10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schemeClr val="bg1"/>
                </a:solidFill>
              </a:rPr>
              <a:t>ADD-140731-USA-EN   |</a:t>
            </a:r>
          </a:p>
        </p:txBody>
      </p:sp>
      <p:sp>
        <p:nvSpPr>
          <p:cNvPr id="8" name="Slide Number Placeholder 4">
            <a:extLst>
              <a:ext uri="{FF2B5EF4-FFF2-40B4-BE49-F238E27FC236}">
                <a16:creationId xmlns:a16="http://schemas.microsoft.com/office/drawing/2014/main" id="{6F374CCE-6D1B-BCF3-D060-AC92A6CEFF5F}"/>
              </a:ext>
            </a:extLst>
          </p:cNvPr>
          <p:cNvSpPr txBox="1">
            <a:spLocks/>
          </p:cNvSpPr>
          <p:nvPr/>
        </p:nvSpPr>
        <p:spPr>
          <a:xfrm>
            <a:off x="8606290" y="4794601"/>
            <a:ext cx="418764"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885E78-1F86-4A3D-9EE1-B0103B1CEF15}" type="slidenum">
              <a:rPr lang="en-US" sz="1000" smtClean="0">
                <a:solidFill>
                  <a:schemeClr val="bg1"/>
                </a:solidFill>
                <a:latin typeface="Calibri" panose="020F0502020204030204" pitchFamily="34" charset="0"/>
                <a:cs typeface="Calibri" panose="020F0502020204030204" pitchFamily="34" charset="0"/>
              </a:rPr>
              <a:pPr/>
              <a:t>25</a:t>
            </a:fld>
            <a:endParaRPr lang="en-US" sz="10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6531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E2801-3226-479F-8281-670EC65231D3}"/>
              </a:ext>
            </a:extLst>
          </p:cNvPr>
          <p:cNvSpPr>
            <a:spLocks noGrp="1"/>
          </p:cNvSpPr>
          <p:nvPr>
            <p:ph type="title"/>
          </p:nvPr>
        </p:nvSpPr>
        <p:spPr/>
        <p:txBody>
          <a:bodyPr/>
          <a:lstStyle/>
          <a:p>
            <a:r>
              <a:rPr lang="en-US" dirty="0"/>
              <a:t>Alinity i </a:t>
            </a:r>
            <a:r>
              <a:rPr lang="en-US" dirty="0" err="1"/>
              <a:t>hsTnI</a:t>
            </a:r>
            <a:r>
              <a:rPr lang="en-US" dirty="0"/>
              <a:t> methodology</a:t>
            </a:r>
          </a:p>
        </p:txBody>
      </p:sp>
      <p:sp>
        <p:nvSpPr>
          <p:cNvPr id="3" name="Content Placeholder 2">
            <a:extLst>
              <a:ext uri="{FF2B5EF4-FFF2-40B4-BE49-F238E27FC236}">
                <a16:creationId xmlns:a16="http://schemas.microsoft.com/office/drawing/2014/main" id="{CF8E29C7-4601-4217-AD92-4F05DD323B92}"/>
              </a:ext>
            </a:extLst>
          </p:cNvPr>
          <p:cNvSpPr>
            <a:spLocks noGrp="1"/>
          </p:cNvSpPr>
          <p:nvPr>
            <p:ph idx="1"/>
          </p:nvPr>
        </p:nvSpPr>
        <p:spPr>
          <a:xfrm>
            <a:off x="502920" y="1096566"/>
            <a:ext cx="8138160" cy="2485407"/>
          </a:xfrm>
        </p:spPr>
        <p:txBody>
          <a:bodyPr/>
          <a:lstStyle/>
          <a:p>
            <a:r>
              <a:rPr lang="en-US" sz="1400" b="0" dirty="0">
                <a:solidFill>
                  <a:schemeClr val="tx1"/>
                </a:solidFill>
              </a:rPr>
              <a:t>This assay is an automated, two-step immunoassay for the quantitative determination of </a:t>
            </a:r>
            <a:r>
              <a:rPr lang="en-US" sz="1400" b="0" dirty="0" err="1">
                <a:solidFill>
                  <a:schemeClr val="tx1"/>
                </a:solidFill>
              </a:rPr>
              <a:t>cTnI</a:t>
            </a:r>
            <a:r>
              <a:rPr lang="en-US" sz="1400" b="0" dirty="0">
                <a:solidFill>
                  <a:schemeClr val="tx1"/>
                </a:solidFill>
              </a:rPr>
              <a:t> in human plasma (lithium heparin) using chemiluminescent microparticle immunoassay (CMIA) technology. </a:t>
            </a:r>
          </a:p>
          <a:p>
            <a:pPr marL="342900" indent="-342900">
              <a:buFont typeface="+mj-lt"/>
              <a:buAutoNum type="arabicPeriod"/>
            </a:pPr>
            <a:r>
              <a:rPr lang="en-US" sz="1400" b="0" dirty="0">
                <a:solidFill>
                  <a:schemeClr val="tx1"/>
                </a:solidFill>
              </a:rPr>
              <a:t>Sample and anti-troponin I antibody-coated paramagnetic microparticles are combined and incubated. </a:t>
            </a:r>
          </a:p>
          <a:p>
            <a:pPr marL="342900" indent="-342900">
              <a:buFont typeface="+mj-lt"/>
              <a:buAutoNum type="arabicPeriod"/>
            </a:pPr>
            <a:r>
              <a:rPr lang="en-US" sz="1400" b="0" dirty="0">
                <a:solidFill>
                  <a:schemeClr val="tx1"/>
                </a:solidFill>
              </a:rPr>
              <a:t>The </a:t>
            </a:r>
            <a:r>
              <a:rPr lang="en-US" sz="1400" b="0" dirty="0" err="1">
                <a:solidFill>
                  <a:schemeClr val="tx1"/>
                </a:solidFill>
              </a:rPr>
              <a:t>cTnI</a:t>
            </a:r>
            <a:r>
              <a:rPr lang="en-US" sz="1400" b="0" dirty="0">
                <a:solidFill>
                  <a:schemeClr val="tx1"/>
                </a:solidFill>
              </a:rPr>
              <a:t> present in the sample binds to the anti-troponin I coated microparticles. </a:t>
            </a:r>
          </a:p>
          <a:p>
            <a:pPr marL="342900" indent="-342900">
              <a:buFont typeface="+mj-lt"/>
              <a:buAutoNum type="arabicPeriod"/>
            </a:pPr>
            <a:r>
              <a:rPr lang="en-US" sz="1400" b="0" dirty="0">
                <a:solidFill>
                  <a:schemeClr val="tx1"/>
                </a:solidFill>
              </a:rPr>
              <a:t>The mixture is washed. </a:t>
            </a:r>
          </a:p>
          <a:p>
            <a:pPr marL="342900" indent="-342900">
              <a:buFont typeface="+mj-lt"/>
              <a:buAutoNum type="arabicPeriod"/>
            </a:pPr>
            <a:r>
              <a:rPr lang="en-US" sz="1400" b="0" dirty="0">
                <a:solidFill>
                  <a:schemeClr val="tx1"/>
                </a:solidFill>
              </a:rPr>
              <a:t>Anti-troponin I acridinium-labeled conjugate is added to create a reaction mixture and incubated. </a:t>
            </a:r>
          </a:p>
          <a:p>
            <a:pPr marL="342900" indent="-342900">
              <a:buFont typeface="+mj-lt"/>
              <a:buAutoNum type="arabicPeriod"/>
            </a:pPr>
            <a:r>
              <a:rPr lang="en-US" sz="1400" b="0" dirty="0">
                <a:solidFill>
                  <a:schemeClr val="tx1"/>
                </a:solidFill>
              </a:rPr>
              <a:t>Following a wash cycle, Pre-Trigger and Trigger Solutions are added. </a:t>
            </a:r>
          </a:p>
          <a:p>
            <a:pPr marL="342900" indent="-342900">
              <a:buFont typeface="+mj-lt"/>
              <a:buAutoNum type="arabicPeriod"/>
            </a:pPr>
            <a:r>
              <a:rPr lang="en-US" sz="1400" b="0" dirty="0">
                <a:solidFill>
                  <a:schemeClr val="tx1"/>
                </a:solidFill>
              </a:rPr>
              <a:t>The resulting chemiluminescent reaction is measured as a relative light unit (RLU). There is a direct relationship between the amount of </a:t>
            </a:r>
            <a:r>
              <a:rPr lang="en-US" sz="1400" b="0" dirty="0" err="1">
                <a:solidFill>
                  <a:schemeClr val="tx1"/>
                </a:solidFill>
              </a:rPr>
              <a:t>cTnI</a:t>
            </a:r>
            <a:r>
              <a:rPr lang="en-US" sz="1400" b="0" dirty="0">
                <a:solidFill>
                  <a:schemeClr val="tx1"/>
                </a:solidFill>
              </a:rPr>
              <a:t> in the sample and the RLU detected by the system optics.</a:t>
            </a:r>
          </a:p>
        </p:txBody>
      </p:sp>
      <p:sp>
        <p:nvSpPr>
          <p:cNvPr id="5" name="Footer Placeholder 4">
            <a:extLst>
              <a:ext uri="{FF2B5EF4-FFF2-40B4-BE49-F238E27FC236}">
                <a16:creationId xmlns:a16="http://schemas.microsoft.com/office/drawing/2014/main" id="{8E5297BE-012C-4A14-81B8-CC05965BF801}"/>
              </a:ext>
            </a:extLst>
          </p:cNvPr>
          <p:cNvSpPr>
            <a:spLocks noGrp="1"/>
          </p:cNvSpPr>
          <p:nvPr>
            <p:ph type="ftr" sz="quarter" idx="12"/>
          </p:nvPr>
        </p:nvSpPr>
        <p:spPr/>
        <p:txBody>
          <a:bodyPr/>
          <a:lstStyle/>
          <a:p>
            <a:r>
              <a:rPr lang="en-US" dirty="0"/>
              <a:t>ADD-140731-USA-EN  </a:t>
            </a:r>
            <a:r>
              <a:rPr lang="en-US" dirty="0">
                <a:solidFill>
                  <a:srgbClr val="000000"/>
                </a:solidFill>
              </a:rPr>
              <a:t> |</a:t>
            </a:r>
          </a:p>
        </p:txBody>
      </p:sp>
      <p:sp>
        <p:nvSpPr>
          <p:cNvPr id="6" name="Slide Number Placeholder 5">
            <a:extLst>
              <a:ext uri="{FF2B5EF4-FFF2-40B4-BE49-F238E27FC236}">
                <a16:creationId xmlns:a16="http://schemas.microsoft.com/office/drawing/2014/main" id="{7446AC95-5614-4A89-9DF3-AB076B1BC908}"/>
              </a:ext>
            </a:extLst>
          </p:cNvPr>
          <p:cNvSpPr>
            <a:spLocks noGrp="1"/>
          </p:cNvSpPr>
          <p:nvPr>
            <p:ph type="sldNum" sz="quarter" idx="13"/>
          </p:nvPr>
        </p:nvSpPr>
        <p:spPr/>
        <p:txBody>
          <a:bodyPr/>
          <a:lstStyle/>
          <a:p>
            <a:fld id="{A2885E78-1F86-4A3D-9EE1-B0103B1CEF15}" type="slidenum">
              <a:rPr lang="en-US" b="0" smtClean="0">
                <a:solidFill>
                  <a:srgbClr val="000000"/>
                </a:solidFill>
              </a:rPr>
              <a:pPr/>
              <a:t>26</a:t>
            </a:fld>
            <a:endParaRPr lang="en-US" b="0" dirty="0">
              <a:solidFill>
                <a:srgbClr val="000000"/>
              </a:solidFill>
            </a:endParaRPr>
          </a:p>
        </p:txBody>
      </p:sp>
      <p:sp>
        <p:nvSpPr>
          <p:cNvPr id="7" name="TextBox 6">
            <a:extLst>
              <a:ext uri="{FF2B5EF4-FFF2-40B4-BE49-F238E27FC236}">
                <a16:creationId xmlns:a16="http://schemas.microsoft.com/office/drawing/2014/main" id="{40B9482A-5F18-4068-9C0A-D989F1FB5083}"/>
              </a:ext>
            </a:extLst>
          </p:cNvPr>
          <p:cNvSpPr txBox="1"/>
          <p:nvPr/>
        </p:nvSpPr>
        <p:spPr>
          <a:xfrm>
            <a:off x="422824" y="4543425"/>
            <a:ext cx="4572000" cy="215444"/>
          </a:xfrm>
          <a:prstGeom prst="rect">
            <a:avLst/>
          </a:prstGeom>
          <a:noFill/>
        </p:spPr>
        <p:txBody>
          <a:bodyPr wrap="square">
            <a:spAutoFit/>
          </a:bodyPr>
          <a:lstStyle/>
          <a:p>
            <a:r>
              <a:rPr lang="en-US" sz="800" dirty="0">
                <a:latin typeface="Calibri" panose="020F0502020204030204" pitchFamily="34" charset="0"/>
                <a:cs typeface="Calibri" panose="020F0502020204030204" pitchFamily="34" charset="0"/>
              </a:rPr>
              <a:t>Alinity i High Sensitivity Troponin-I Package Insert: H14937R02</a:t>
            </a:r>
          </a:p>
        </p:txBody>
      </p:sp>
      <p:sp>
        <p:nvSpPr>
          <p:cNvPr id="8" name="Date Placeholder 4">
            <a:extLst>
              <a:ext uri="{FF2B5EF4-FFF2-40B4-BE49-F238E27FC236}">
                <a16:creationId xmlns:a16="http://schemas.microsoft.com/office/drawing/2014/main" id="{58C5227D-DA70-447D-B89E-9D158E051B66}"/>
              </a:ext>
            </a:extLst>
          </p:cNvPr>
          <p:cNvSpPr txBox="1">
            <a:spLocks/>
          </p:cNvSpPr>
          <p:nvPr/>
        </p:nvSpPr>
        <p:spPr>
          <a:xfrm>
            <a:off x="7574173" y="4838823"/>
            <a:ext cx="1188720" cy="200055"/>
          </a:xfrm>
          <a:prstGeom prst="rect">
            <a:avLst/>
          </a:prstGeom>
        </p:spPr>
        <p:txBody>
          <a:bodyPr vert="horz" lIns="0" tIns="0" rIns="91440" bIns="45720" rtlCol="0">
            <a:spAutoFit/>
          </a:bodyPr>
          <a:lstStyle>
            <a:lvl1pPr marL="0" indent="0" algn="l" defTabSz="685800" rtl="0" eaLnBrk="1" latinLnBrk="0" hangingPunct="1">
              <a:lnSpc>
                <a:spcPct val="100000"/>
              </a:lnSpc>
              <a:spcBef>
                <a:spcPts val="450"/>
              </a:spcBef>
              <a:buFont typeface="Arial" panose="020B0604020202020204" pitchFamily="34" charset="0"/>
              <a:buNone/>
              <a:defRPr sz="1400" b="0" kern="1200" cap="all" spc="150" baseline="0">
                <a:solidFill>
                  <a:schemeClr val="tx2"/>
                </a:solidFill>
                <a:latin typeface="Calibri" panose="020F0502020204030204" pitchFamily="34" charset="0"/>
                <a:ea typeface="+mn-ea"/>
                <a:cs typeface="Calibri" panose="020F0502020204030204" pitchFamily="34" charset="0"/>
              </a:defRPr>
            </a:lvl1pPr>
            <a:lvl2pPr marL="0" indent="0" algn="l" defTabSz="685800" rtl="0" eaLnBrk="1" latinLnBrk="0" hangingPunct="1">
              <a:lnSpc>
                <a:spcPct val="100000"/>
              </a:lnSpc>
              <a:spcBef>
                <a:spcPts val="450"/>
              </a:spcBef>
              <a:buFont typeface="Arial" panose="020B0604020202020204" pitchFamily="34" charset="0"/>
              <a:buNone/>
              <a:defRPr sz="1600" kern="1200">
                <a:solidFill>
                  <a:schemeClr val="tx1"/>
                </a:solidFill>
                <a:latin typeface="+mn-lt"/>
                <a:ea typeface="+mn-ea"/>
                <a:cs typeface="+mn-cs"/>
              </a:defRPr>
            </a:lvl2pPr>
            <a:lvl3pPr marL="349250" indent="-177800" algn="l" defTabSz="685800" rtl="0" eaLnBrk="1" latinLnBrk="0" hangingPunct="1">
              <a:lnSpc>
                <a:spcPct val="100000"/>
              </a:lnSpc>
              <a:spcBef>
                <a:spcPts val="450"/>
              </a:spcBef>
              <a:buFont typeface="Arial" panose="020B0604020202020204" pitchFamily="34" charset="0"/>
              <a:buChar char="–"/>
              <a:tabLst/>
              <a:defRPr sz="1400" kern="1200">
                <a:solidFill>
                  <a:schemeClr val="tx1"/>
                </a:solidFill>
                <a:latin typeface="+mn-lt"/>
                <a:ea typeface="+mn-ea"/>
                <a:cs typeface="+mn-cs"/>
              </a:defRPr>
            </a:lvl3pPr>
            <a:lvl4pPr marL="470297" indent="-127397"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642938" indent="-128588"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fld id="{FBA602C5-A3CE-EE4B-8E72-2CA1CDB16543}" type="datetime4">
              <a:rPr lang="en-US" sz="1000" cap="none" spc="0" smtClean="0">
                <a:solidFill>
                  <a:srgbClr val="000000"/>
                </a:solidFill>
              </a:rPr>
              <a:pPr/>
              <a:t>August 14, 2023</a:t>
            </a:fld>
            <a:endParaRPr lang="en-US" sz="1000" spc="0">
              <a:solidFill>
                <a:srgbClr val="000000"/>
              </a:solidFill>
            </a:endParaRPr>
          </a:p>
        </p:txBody>
      </p:sp>
    </p:spTree>
    <p:extLst>
      <p:ext uri="{BB962C8B-B14F-4D97-AF65-F5344CB8AC3E}">
        <p14:creationId xmlns:p14="http://schemas.microsoft.com/office/powerpoint/2010/main" val="2993847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3D3B3-2C67-4B78-8B8B-1D8EAEE95BA0}"/>
              </a:ext>
            </a:extLst>
          </p:cNvPr>
          <p:cNvSpPr>
            <a:spLocks noGrp="1"/>
          </p:cNvSpPr>
          <p:nvPr>
            <p:ph type="title"/>
          </p:nvPr>
        </p:nvSpPr>
        <p:spPr/>
        <p:txBody>
          <a:bodyPr/>
          <a:lstStyle/>
          <a:p>
            <a:r>
              <a:rPr lang="en-US" dirty="0"/>
              <a:t>Alinity i </a:t>
            </a:r>
            <a:r>
              <a:rPr lang="en-US" dirty="0" err="1"/>
              <a:t>hsTnI</a:t>
            </a:r>
            <a:r>
              <a:rPr lang="en-US" dirty="0"/>
              <a:t> methodology</a:t>
            </a:r>
          </a:p>
        </p:txBody>
      </p:sp>
      <p:pic>
        <p:nvPicPr>
          <p:cNvPr id="7" name="Content Placeholder 6">
            <a:extLst>
              <a:ext uri="{FF2B5EF4-FFF2-40B4-BE49-F238E27FC236}">
                <a16:creationId xmlns:a16="http://schemas.microsoft.com/office/drawing/2014/main" id="{A0D287B8-5F36-46F0-AFD1-BF6942500B59}"/>
              </a:ext>
            </a:extLst>
          </p:cNvPr>
          <p:cNvPicPr>
            <a:picLocks noGrp="1" noChangeAspect="1"/>
          </p:cNvPicPr>
          <p:nvPr>
            <p:ph idx="1"/>
          </p:nvPr>
        </p:nvPicPr>
        <p:blipFill>
          <a:blip r:embed="rId2"/>
          <a:stretch>
            <a:fillRect/>
          </a:stretch>
        </p:blipFill>
        <p:spPr>
          <a:xfrm>
            <a:off x="772010" y="1218873"/>
            <a:ext cx="7632402" cy="3335874"/>
          </a:xfrm>
          <a:prstGeom prst="rect">
            <a:avLst/>
          </a:prstGeom>
        </p:spPr>
      </p:pic>
      <p:sp>
        <p:nvSpPr>
          <p:cNvPr id="5" name="Footer Placeholder 4">
            <a:extLst>
              <a:ext uri="{FF2B5EF4-FFF2-40B4-BE49-F238E27FC236}">
                <a16:creationId xmlns:a16="http://schemas.microsoft.com/office/drawing/2014/main" id="{D5774F7A-1ACA-4D0C-83BA-752C0E412F85}"/>
              </a:ext>
            </a:extLst>
          </p:cNvPr>
          <p:cNvSpPr>
            <a:spLocks noGrp="1"/>
          </p:cNvSpPr>
          <p:nvPr>
            <p:ph type="ftr" sz="quarter" idx="12"/>
          </p:nvPr>
        </p:nvSpPr>
        <p:spPr/>
        <p:txBody>
          <a:bodyPr/>
          <a:lstStyle/>
          <a:p>
            <a:r>
              <a:rPr lang="en-US" dirty="0"/>
              <a:t>ADD-140731-USA-EN  </a:t>
            </a:r>
            <a:r>
              <a:rPr lang="en-US" dirty="0">
                <a:solidFill>
                  <a:srgbClr val="000000"/>
                </a:solidFill>
              </a:rPr>
              <a:t> |</a:t>
            </a:r>
          </a:p>
        </p:txBody>
      </p:sp>
      <p:sp>
        <p:nvSpPr>
          <p:cNvPr id="6" name="Slide Number Placeholder 5">
            <a:extLst>
              <a:ext uri="{FF2B5EF4-FFF2-40B4-BE49-F238E27FC236}">
                <a16:creationId xmlns:a16="http://schemas.microsoft.com/office/drawing/2014/main" id="{0EEB6B5B-BB07-484F-91B7-4BB97D9A8786}"/>
              </a:ext>
            </a:extLst>
          </p:cNvPr>
          <p:cNvSpPr>
            <a:spLocks noGrp="1"/>
          </p:cNvSpPr>
          <p:nvPr>
            <p:ph type="sldNum" sz="quarter" idx="13"/>
          </p:nvPr>
        </p:nvSpPr>
        <p:spPr/>
        <p:txBody>
          <a:bodyPr/>
          <a:lstStyle/>
          <a:p>
            <a:fld id="{A2885E78-1F86-4A3D-9EE1-B0103B1CEF15}" type="slidenum">
              <a:rPr lang="en-US" b="0" smtClean="0">
                <a:solidFill>
                  <a:srgbClr val="000000"/>
                </a:solidFill>
              </a:rPr>
              <a:pPr/>
              <a:t>27</a:t>
            </a:fld>
            <a:endParaRPr lang="en-US" b="0" dirty="0">
              <a:solidFill>
                <a:srgbClr val="000000"/>
              </a:solidFill>
            </a:endParaRPr>
          </a:p>
        </p:txBody>
      </p:sp>
      <p:sp>
        <p:nvSpPr>
          <p:cNvPr id="8" name="Date Placeholder 4">
            <a:extLst>
              <a:ext uri="{FF2B5EF4-FFF2-40B4-BE49-F238E27FC236}">
                <a16:creationId xmlns:a16="http://schemas.microsoft.com/office/drawing/2014/main" id="{29D1CA1E-D9EF-4328-A50B-7E342BA001A5}"/>
              </a:ext>
            </a:extLst>
          </p:cNvPr>
          <p:cNvSpPr txBox="1">
            <a:spLocks/>
          </p:cNvSpPr>
          <p:nvPr/>
        </p:nvSpPr>
        <p:spPr>
          <a:xfrm>
            <a:off x="7574173" y="4838823"/>
            <a:ext cx="1188720" cy="200055"/>
          </a:xfrm>
          <a:prstGeom prst="rect">
            <a:avLst/>
          </a:prstGeom>
        </p:spPr>
        <p:txBody>
          <a:bodyPr vert="horz" lIns="0" tIns="0" rIns="91440" bIns="45720" rtlCol="0">
            <a:spAutoFit/>
          </a:bodyPr>
          <a:lstStyle>
            <a:lvl1pPr marL="0" indent="0" algn="l" defTabSz="685800" rtl="0" eaLnBrk="1" latinLnBrk="0" hangingPunct="1">
              <a:lnSpc>
                <a:spcPct val="100000"/>
              </a:lnSpc>
              <a:spcBef>
                <a:spcPts val="450"/>
              </a:spcBef>
              <a:buFont typeface="Arial" panose="020B0604020202020204" pitchFamily="34" charset="0"/>
              <a:buNone/>
              <a:defRPr sz="1400" b="0" kern="1200" cap="all" spc="150" baseline="0">
                <a:solidFill>
                  <a:schemeClr val="tx2"/>
                </a:solidFill>
                <a:latin typeface="Calibri" panose="020F0502020204030204" pitchFamily="34" charset="0"/>
                <a:ea typeface="+mn-ea"/>
                <a:cs typeface="Calibri" panose="020F0502020204030204" pitchFamily="34" charset="0"/>
              </a:defRPr>
            </a:lvl1pPr>
            <a:lvl2pPr marL="0" indent="0" algn="l" defTabSz="685800" rtl="0" eaLnBrk="1" latinLnBrk="0" hangingPunct="1">
              <a:lnSpc>
                <a:spcPct val="100000"/>
              </a:lnSpc>
              <a:spcBef>
                <a:spcPts val="450"/>
              </a:spcBef>
              <a:buFont typeface="Arial" panose="020B0604020202020204" pitchFamily="34" charset="0"/>
              <a:buNone/>
              <a:defRPr sz="1600" kern="1200">
                <a:solidFill>
                  <a:schemeClr val="tx1"/>
                </a:solidFill>
                <a:latin typeface="+mn-lt"/>
                <a:ea typeface="+mn-ea"/>
                <a:cs typeface="+mn-cs"/>
              </a:defRPr>
            </a:lvl2pPr>
            <a:lvl3pPr marL="349250" indent="-177800" algn="l" defTabSz="685800" rtl="0" eaLnBrk="1" latinLnBrk="0" hangingPunct="1">
              <a:lnSpc>
                <a:spcPct val="100000"/>
              </a:lnSpc>
              <a:spcBef>
                <a:spcPts val="450"/>
              </a:spcBef>
              <a:buFont typeface="Arial" panose="020B0604020202020204" pitchFamily="34" charset="0"/>
              <a:buChar char="–"/>
              <a:tabLst/>
              <a:defRPr sz="1400" kern="1200">
                <a:solidFill>
                  <a:schemeClr val="tx1"/>
                </a:solidFill>
                <a:latin typeface="+mn-lt"/>
                <a:ea typeface="+mn-ea"/>
                <a:cs typeface="+mn-cs"/>
              </a:defRPr>
            </a:lvl3pPr>
            <a:lvl4pPr marL="470297" indent="-127397"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642938" indent="-128588"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fld id="{FBA602C5-A3CE-EE4B-8E72-2CA1CDB16543}" type="datetime4">
              <a:rPr lang="en-US" sz="1000" cap="none" spc="0" smtClean="0">
                <a:solidFill>
                  <a:srgbClr val="000000"/>
                </a:solidFill>
              </a:rPr>
              <a:pPr/>
              <a:t>August 14, 2023</a:t>
            </a:fld>
            <a:endParaRPr lang="en-US" sz="1000" spc="0">
              <a:solidFill>
                <a:srgbClr val="000000"/>
              </a:solidFill>
            </a:endParaRPr>
          </a:p>
        </p:txBody>
      </p:sp>
    </p:spTree>
    <p:extLst>
      <p:ext uri="{BB962C8B-B14F-4D97-AF65-F5344CB8AC3E}">
        <p14:creationId xmlns:p14="http://schemas.microsoft.com/office/powerpoint/2010/main" val="440269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4987-787A-4D70-B2ED-7B47C33B973B}"/>
              </a:ext>
            </a:extLst>
          </p:cNvPr>
          <p:cNvSpPr>
            <a:spLocks noGrp="1"/>
          </p:cNvSpPr>
          <p:nvPr>
            <p:ph type="title"/>
          </p:nvPr>
        </p:nvSpPr>
        <p:spPr/>
        <p:txBody>
          <a:bodyPr/>
          <a:lstStyle/>
          <a:p>
            <a:r>
              <a:rPr lang="en-US" dirty="0"/>
              <a:t>Alinity i </a:t>
            </a:r>
            <a:r>
              <a:rPr lang="en-US" i="1" dirty="0"/>
              <a:t>STAT </a:t>
            </a:r>
            <a:r>
              <a:rPr lang="en-US" dirty="0"/>
              <a:t>High Sensitivity Troponin-I assay</a:t>
            </a:r>
          </a:p>
        </p:txBody>
      </p:sp>
      <p:sp>
        <p:nvSpPr>
          <p:cNvPr id="9" name="Slide Number Placeholder 4">
            <a:extLst>
              <a:ext uri="{FF2B5EF4-FFF2-40B4-BE49-F238E27FC236}">
                <a16:creationId xmlns:a16="http://schemas.microsoft.com/office/drawing/2014/main" id="{0385E4AE-EBCB-F5E7-5A1E-F80D1E48FFEF}"/>
              </a:ext>
            </a:extLst>
          </p:cNvPr>
          <p:cNvSpPr>
            <a:spLocks noGrp="1"/>
          </p:cNvSpPr>
          <p:nvPr>
            <p:ph type="sldNum" sz="quarter" idx="13"/>
          </p:nvPr>
        </p:nvSpPr>
        <p:spPr/>
        <p:txBody>
          <a:bodyPr/>
          <a:lstStyle/>
          <a:p>
            <a:fld id="{A2885E78-1F86-4A3D-9EE1-B0103B1CEF15}" type="slidenum">
              <a:rPr lang="en-US" b="0" smtClean="0">
                <a:solidFill>
                  <a:srgbClr val="000000"/>
                </a:solidFill>
              </a:rPr>
              <a:pPr/>
              <a:t>28</a:t>
            </a:fld>
            <a:endParaRPr lang="en-US" b="0">
              <a:solidFill>
                <a:srgbClr val="000000"/>
              </a:solidFill>
            </a:endParaRPr>
          </a:p>
        </p:txBody>
      </p:sp>
      <p:sp>
        <p:nvSpPr>
          <p:cNvPr id="12" name="TextBox 11">
            <a:extLst>
              <a:ext uri="{FF2B5EF4-FFF2-40B4-BE49-F238E27FC236}">
                <a16:creationId xmlns:a16="http://schemas.microsoft.com/office/drawing/2014/main" id="{995C4720-A462-4CF9-8C71-DA8FEFEB2F85}"/>
              </a:ext>
            </a:extLst>
          </p:cNvPr>
          <p:cNvSpPr txBox="1"/>
          <p:nvPr/>
        </p:nvSpPr>
        <p:spPr>
          <a:xfrm>
            <a:off x="417195" y="4388116"/>
            <a:ext cx="2775119" cy="588623"/>
          </a:xfrm>
          <a:prstGeom prst="rect">
            <a:avLst/>
          </a:prstGeom>
          <a:noFill/>
        </p:spPr>
        <p:txBody>
          <a:bodyPr wrap="none" rtlCol="0">
            <a:spAutoFit/>
          </a:bodyPr>
          <a:lstStyle/>
          <a:p>
            <a:r>
              <a:rPr lang="en-US" sz="800" dirty="0">
                <a:latin typeface="Calibri" panose="020F0502020204030204" pitchFamily="34" charset="0"/>
                <a:cs typeface="Calibri" panose="020F0502020204030204" pitchFamily="34" charset="0"/>
              </a:rPr>
              <a:t>Alinity i High Sensitivity Troponin-I Package Insert: H14937R02</a:t>
            </a:r>
          </a:p>
          <a:p>
            <a:pPr marL="228600" indent="-228600">
              <a:buFont typeface="+mj-lt"/>
              <a:buAutoNum type="arabicPeriod"/>
            </a:pPr>
            <a:r>
              <a:rPr lang="en-US" sz="800" kern="0" dirty="0">
                <a:latin typeface="Calibri" panose="020F0502020204030204" pitchFamily="34" charset="0"/>
                <a:cs typeface="Calibri" panose="020F0502020204030204" pitchFamily="34" charset="0"/>
              </a:rPr>
              <a:t>Alinity Systems Operation Manual 96211-119</a:t>
            </a:r>
          </a:p>
          <a:p>
            <a:pPr marL="228600" indent="-228600">
              <a:buFont typeface="+mj-lt"/>
              <a:buAutoNum type="arabicPeriod"/>
            </a:pPr>
            <a:r>
              <a:rPr lang="en-US" sz="800" kern="0" dirty="0">
                <a:latin typeface="Calibri" panose="020F0502020204030204" pitchFamily="34" charset="0"/>
                <a:cs typeface="Calibri" panose="020F0502020204030204" pitchFamily="34" charset="0"/>
              </a:rPr>
              <a:t>Alinity i hsTnI Control Package Insert</a:t>
            </a:r>
          </a:p>
          <a:p>
            <a:pPr marL="128588" indent="-128588">
              <a:buFont typeface="Arial" panose="020B0604020202020204" pitchFamily="34" charset="0"/>
              <a:buChar char="•"/>
            </a:pPr>
            <a:endParaRPr lang="en-US" sz="825" dirty="0">
              <a:latin typeface="Georgia" panose="02040502050405020303" pitchFamily="18" charset="0"/>
            </a:endParaRPr>
          </a:p>
        </p:txBody>
      </p:sp>
      <p:graphicFrame>
        <p:nvGraphicFramePr>
          <p:cNvPr id="3" name="Table 3">
            <a:extLst>
              <a:ext uri="{FF2B5EF4-FFF2-40B4-BE49-F238E27FC236}">
                <a16:creationId xmlns:a16="http://schemas.microsoft.com/office/drawing/2014/main" id="{38A3DBC1-DDE7-4377-9DA0-580AB3810D53}"/>
              </a:ext>
            </a:extLst>
          </p:cNvPr>
          <p:cNvGraphicFramePr>
            <a:graphicFrameLocks noGrp="1"/>
          </p:cNvGraphicFramePr>
          <p:nvPr>
            <p:extLst>
              <p:ext uri="{D42A27DB-BD31-4B8C-83A1-F6EECF244321}">
                <p14:modId xmlns:p14="http://schemas.microsoft.com/office/powerpoint/2010/main" val="1869985661"/>
              </p:ext>
            </p:extLst>
          </p:nvPr>
        </p:nvGraphicFramePr>
        <p:xfrm>
          <a:off x="1383528" y="1000123"/>
          <a:ext cx="6288860" cy="3307080"/>
        </p:xfrm>
        <a:graphic>
          <a:graphicData uri="http://schemas.openxmlformats.org/drawingml/2006/table">
            <a:tbl>
              <a:tblPr firstRow="1" bandRow="1">
                <a:tableStyleId>{7DF18680-E054-41AD-8BC1-D1AEF772440D}</a:tableStyleId>
              </a:tblPr>
              <a:tblGrid>
                <a:gridCol w="2080894">
                  <a:extLst>
                    <a:ext uri="{9D8B030D-6E8A-4147-A177-3AD203B41FA5}">
                      <a16:colId xmlns:a16="http://schemas.microsoft.com/office/drawing/2014/main" val="3548996246"/>
                    </a:ext>
                  </a:extLst>
                </a:gridCol>
                <a:gridCol w="4207966">
                  <a:extLst>
                    <a:ext uri="{9D8B030D-6E8A-4147-A177-3AD203B41FA5}">
                      <a16:colId xmlns:a16="http://schemas.microsoft.com/office/drawing/2014/main" val="3152962505"/>
                    </a:ext>
                  </a:extLst>
                </a:gridCol>
              </a:tblGrid>
              <a:tr h="179651">
                <a:tc>
                  <a:txBody>
                    <a:bodyPr/>
                    <a:lstStyle/>
                    <a:p>
                      <a:endParaRPr lang="en-US" sz="1000"/>
                    </a:p>
                  </a:txBody>
                  <a:tcPr/>
                </a:tc>
                <a:tc>
                  <a:txBody>
                    <a:bodyPr/>
                    <a:lstStyle/>
                    <a:p>
                      <a:endParaRPr lang="en-US" sz="1000"/>
                    </a:p>
                  </a:txBody>
                  <a:tcPr/>
                </a:tc>
                <a:extLst>
                  <a:ext uri="{0D108BD9-81ED-4DB2-BD59-A6C34878D82A}">
                    <a16:rowId xmlns:a16="http://schemas.microsoft.com/office/drawing/2014/main" val="301462513"/>
                  </a:ext>
                </a:extLst>
              </a:tr>
              <a:tr h="179651">
                <a:tc>
                  <a:txBody>
                    <a:bodyPr/>
                    <a:lstStyle/>
                    <a:p>
                      <a:r>
                        <a:rPr lang="en-US" sz="900">
                          <a:latin typeface="Calibri" panose="020F0502020204030204" pitchFamily="34" charset="0"/>
                          <a:cs typeface="Calibri" panose="020F0502020204030204" pitchFamily="34" charset="0"/>
                        </a:rPr>
                        <a:t>Method &amp; Format</a:t>
                      </a:r>
                    </a:p>
                  </a:txBody>
                  <a:tcPr/>
                </a:tc>
                <a:tc>
                  <a:txBody>
                    <a:bodyPr/>
                    <a:lstStyle/>
                    <a:p>
                      <a:r>
                        <a:rPr lang="en-US" sz="900">
                          <a:latin typeface="Calibri" panose="020F0502020204030204" pitchFamily="34" charset="0"/>
                          <a:cs typeface="Calibri" panose="020F0502020204030204" pitchFamily="34" charset="0"/>
                        </a:rPr>
                        <a:t>2-Step CMIA Assay with STAT protocol capability</a:t>
                      </a:r>
                    </a:p>
                  </a:txBody>
                  <a:tcPr/>
                </a:tc>
                <a:extLst>
                  <a:ext uri="{0D108BD9-81ED-4DB2-BD59-A6C34878D82A}">
                    <a16:rowId xmlns:a16="http://schemas.microsoft.com/office/drawing/2014/main" val="2293667917"/>
                  </a:ext>
                </a:extLst>
              </a:tr>
              <a:tr h="179651">
                <a:tc>
                  <a:txBody>
                    <a:bodyPr/>
                    <a:lstStyle/>
                    <a:p>
                      <a:r>
                        <a:rPr lang="en-US" sz="900">
                          <a:latin typeface="Calibri" panose="020F0502020204030204" pitchFamily="34" charset="0"/>
                          <a:cs typeface="Calibri" panose="020F0502020204030204" pitchFamily="34" charset="0"/>
                        </a:rPr>
                        <a:t>Result Unit</a:t>
                      </a:r>
                    </a:p>
                  </a:txBody>
                  <a:tcPr/>
                </a:tc>
                <a:tc>
                  <a:txBody>
                    <a:bodyPr/>
                    <a:lstStyle/>
                    <a:p>
                      <a:r>
                        <a:rPr lang="en-US" sz="900">
                          <a:latin typeface="Calibri" panose="020F0502020204030204" pitchFamily="34" charset="0"/>
                          <a:cs typeface="Calibri" panose="020F0502020204030204" pitchFamily="34" charset="0"/>
                        </a:rPr>
                        <a:t>ng/L; alternative SI unit = </a:t>
                      </a:r>
                      <a:r>
                        <a:rPr lang="en-US" sz="900" err="1">
                          <a:latin typeface="Calibri" panose="020F0502020204030204" pitchFamily="34" charset="0"/>
                          <a:cs typeface="Calibri" panose="020F0502020204030204" pitchFamily="34" charset="0"/>
                        </a:rPr>
                        <a:t>pg</a:t>
                      </a:r>
                      <a:r>
                        <a:rPr lang="en-US" sz="900">
                          <a:latin typeface="Calibri" panose="020F0502020204030204" pitchFamily="34" charset="0"/>
                          <a:cs typeface="Calibri" panose="020F0502020204030204" pitchFamily="34" charset="0"/>
                        </a:rPr>
                        <a:t>/mL</a:t>
                      </a:r>
                    </a:p>
                  </a:txBody>
                  <a:tcPr/>
                </a:tc>
                <a:extLst>
                  <a:ext uri="{0D108BD9-81ED-4DB2-BD59-A6C34878D82A}">
                    <a16:rowId xmlns:a16="http://schemas.microsoft.com/office/drawing/2014/main" val="266940879"/>
                  </a:ext>
                </a:extLst>
              </a:tr>
              <a:tr h="179651">
                <a:tc>
                  <a:txBody>
                    <a:bodyPr/>
                    <a:lstStyle/>
                    <a:p>
                      <a:r>
                        <a:rPr lang="en-US" sz="900" dirty="0">
                          <a:latin typeface="Calibri" panose="020F0502020204030204" pitchFamily="34" charset="0"/>
                          <a:cs typeface="Calibri" panose="020F0502020204030204" pitchFamily="34" charset="0"/>
                        </a:rPr>
                        <a:t>Reportable Interval</a:t>
                      </a:r>
                    </a:p>
                  </a:txBody>
                  <a:tcPr/>
                </a:tc>
                <a:tc>
                  <a:txBody>
                    <a:bodyPr/>
                    <a:lstStyle/>
                    <a:p>
                      <a:r>
                        <a:rPr lang="en-US" sz="900" dirty="0">
                          <a:latin typeface="Calibri" panose="020F0502020204030204" pitchFamily="34" charset="0"/>
                          <a:cs typeface="Calibri" panose="020F0502020204030204" pitchFamily="34" charset="0"/>
                        </a:rPr>
                        <a:t>AMI = 2.7 – 3600.0 ng/L</a:t>
                      </a:r>
                    </a:p>
                    <a:p>
                      <a:r>
                        <a:rPr lang="en-US" sz="900" dirty="0">
                          <a:latin typeface="Calibri" panose="020F0502020204030204" pitchFamily="34" charset="0"/>
                          <a:cs typeface="Calibri" panose="020F0502020204030204" pitchFamily="34" charset="0"/>
                        </a:rPr>
                        <a:t>EMI = 3600.0 – 60,000.0 ng/L</a:t>
                      </a:r>
                    </a:p>
                  </a:txBody>
                  <a:tcPr/>
                </a:tc>
                <a:extLst>
                  <a:ext uri="{0D108BD9-81ED-4DB2-BD59-A6C34878D82A}">
                    <a16:rowId xmlns:a16="http://schemas.microsoft.com/office/drawing/2014/main" val="1202715211"/>
                  </a:ext>
                </a:extLst>
              </a:tr>
              <a:tr h="179651">
                <a:tc>
                  <a:txBody>
                    <a:bodyPr/>
                    <a:lstStyle/>
                    <a:p>
                      <a:r>
                        <a:rPr lang="en-US" sz="900">
                          <a:latin typeface="Calibri" panose="020F0502020204030204" pitchFamily="34" charset="0"/>
                          <a:cs typeface="Calibri" panose="020F0502020204030204" pitchFamily="34" charset="0"/>
                        </a:rPr>
                        <a:t>Time to First Result</a:t>
                      </a:r>
                      <a:r>
                        <a:rPr lang="en-US" sz="900" baseline="30000">
                          <a:latin typeface="Calibri" panose="020F0502020204030204" pitchFamily="34" charset="0"/>
                          <a:cs typeface="Calibri" panose="020F0502020204030204" pitchFamily="34" charset="0"/>
                        </a:rPr>
                        <a:t>1 </a:t>
                      </a:r>
                    </a:p>
                  </a:txBody>
                  <a:tcPr/>
                </a:tc>
                <a:tc>
                  <a:txBody>
                    <a:bodyPr/>
                    <a:lstStyle/>
                    <a:p>
                      <a:r>
                        <a:rPr lang="en-US" sz="900">
                          <a:latin typeface="Calibri" panose="020F0502020204030204" pitchFamily="34" charset="0"/>
                          <a:cs typeface="Calibri" panose="020F0502020204030204" pitchFamily="34" charset="0"/>
                        </a:rPr>
                        <a:t>STAT 18 min</a:t>
                      </a:r>
                    </a:p>
                  </a:txBody>
                  <a:tcPr/>
                </a:tc>
                <a:extLst>
                  <a:ext uri="{0D108BD9-81ED-4DB2-BD59-A6C34878D82A}">
                    <a16:rowId xmlns:a16="http://schemas.microsoft.com/office/drawing/2014/main" val="2714252642"/>
                  </a:ext>
                </a:extLst>
              </a:tr>
              <a:tr h="244666">
                <a:tc>
                  <a:txBody>
                    <a:bodyPr/>
                    <a:lstStyle/>
                    <a:p>
                      <a:r>
                        <a:rPr lang="en-US" sz="900">
                          <a:latin typeface="Calibri" panose="020F0502020204030204" pitchFamily="34" charset="0"/>
                          <a:cs typeface="Calibri" panose="020F0502020204030204" pitchFamily="34" charset="0"/>
                        </a:rPr>
                        <a:t>Control Levels</a:t>
                      </a:r>
                      <a:r>
                        <a:rPr lang="en-US" sz="900" baseline="30000">
                          <a:latin typeface="Calibri" panose="020F0502020204030204" pitchFamily="34" charset="0"/>
                          <a:cs typeface="Calibri" panose="020F0502020204030204" pitchFamily="34" charset="0"/>
                        </a:rPr>
                        <a:t>2</a:t>
                      </a:r>
                    </a:p>
                  </a:txBody>
                  <a:tcPr/>
                </a:tc>
                <a:tc>
                  <a:txBody>
                    <a:bodyPr/>
                    <a:lstStyle/>
                    <a:p>
                      <a:r>
                        <a:rPr lang="en-US" sz="900" dirty="0">
                          <a:latin typeface="Calibri" panose="020F0502020204030204" pitchFamily="34" charset="0"/>
                          <a:cs typeface="Calibri" panose="020F0502020204030204" pitchFamily="34" charset="0"/>
                        </a:rPr>
                        <a:t>Low: 20 ng/L; 12.0 – 28.0 ng/L</a:t>
                      </a:r>
                    </a:p>
                    <a:p>
                      <a:r>
                        <a:rPr lang="en-US" sz="900" dirty="0">
                          <a:latin typeface="Calibri" panose="020F0502020204030204" pitchFamily="34" charset="0"/>
                          <a:cs typeface="Calibri" panose="020F0502020204030204" pitchFamily="34" charset="0"/>
                        </a:rPr>
                        <a:t>Medium: 200 ng/L; 120.0 – 280.0 ng/L</a:t>
                      </a:r>
                    </a:p>
                  </a:txBody>
                  <a:tcPr/>
                </a:tc>
                <a:extLst>
                  <a:ext uri="{0D108BD9-81ED-4DB2-BD59-A6C34878D82A}">
                    <a16:rowId xmlns:a16="http://schemas.microsoft.com/office/drawing/2014/main" val="3893331423"/>
                  </a:ext>
                </a:extLst>
              </a:tr>
              <a:tr h="179651">
                <a:tc>
                  <a:txBody>
                    <a:bodyPr/>
                    <a:lstStyle/>
                    <a:p>
                      <a:r>
                        <a:rPr lang="en-US" sz="900" dirty="0">
                          <a:latin typeface="Calibri" panose="020F0502020204030204" pitchFamily="34" charset="0"/>
                          <a:cs typeface="Calibri" panose="020F0502020204030204" pitchFamily="34" charset="0"/>
                        </a:rPr>
                        <a:t>LoQ</a:t>
                      </a:r>
                    </a:p>
                  </a:txBody>
                  <a:tcPr/>
                </a:tc>
                <a:tc>
                  <a:txBody>
                    <a:bodyPr/>
                    <a:lstStyle/>
                    <a:p>
                      <a:r>
                        <a:rPr lang="en-US" sz="900">
                          <a:latin typeface="Calibri" panose="020F0502020204030204" pitchFamily="34" charset="0"/>
                          <a:cs typeface="Calibri" panose="020F0502020204030204" pitchFamily="34" charset="0"/>
                        </a:rPr>
                        <a:t>2.7 ng/L</a:t>
                      </a:r>
                    </a:p>
                  </a:txBody>
                  <a:tcPr/>
                </a:tc>
                <a:extLst>
                  <a:ext uri="{0D108BD9-81ED-4DB2-BD59-A6C34878D82A}">
                    <a16:rowId xmlns:a16="http://schemas.microsoft.com/office/drawing/2014/main" val="2166872920"/>
                  </a:ext>
                </a:extLst>
              </a:tr>
              <a:tr h="179651">
                <a:tc>
                  <a:txBody>
                    <a:bodyPr/>
                    <a:lstStyle/>
                    <a:p>
                      <a:r>
                        <a:rPr lang="en-US" sz="900" dirty="0">
                          <a:latin typeface="Calibri" panose="020F0502020204030204" pitchFamily="34" charset="0"/>
                          <a:cs typeface="Calibri" panose="020F0502020204030204" pitchFamily="34" charset="0"/>
                        </a:rPr>
                        <a:t>LoD</a:t>
                      </a:r>
                    </a:p>
                  </a:txBody>
                  <a:tcPr/>
                </a:tc>
                <a:tc>
                  <a:txBody>
                    <a:bodyPr/>
                    <a:lstStyle/>
                    <a:p>
                      <a:r>
                        <a:rPr lang="en-US" sz="900">
                          <a:latin typeface="Calibri" panose="020F0502020204030204" pitchFamily="34" charset="0"/>
                          <a:cs typeface="Calibri" panose="020F0502020204030204" pitchFamily="34" charset="0"/>
                        </a:rPr>
                        <a:t>0.9 ng/L</a:t>
                      </a:r>
                    </a:p>
                  </a:txBody>
                  <a:tcPr/>
                </a:tc>
                <a:extLst>
                  <a:ext uri="{0D108BD9-81ED-4DB2-BD59-A6C34878D82A}">
                    <a16:rowId xmlns:a16="http://schemas.microsoft.com/office/drawing/2014/main" val="3336775633"/>
                  </a:ext>
                </a:extLst>
              </a:tr>
              <a:tr h="179651">
                <a:tc>
                  <a:txBody>
                    <a:bodyPr/>
                    <a:lstStyle/>
                    <a:p>
                      <a:r>
                        <a:rPr lang="en-US" sz="900" err="1">
                          <a:latin typeface="Calibri" panose="020F0502020204030204" pitchFamily="34" charset="0"/>
                          <a:cs typeface="Calibri" panose="020F0502020204030204" pitchFamily="34" charset="0"/>
                        </a:rPr>
                        <a:t>LoB</a:t>
                      </a:r>
                      <a:endParaRPr lang="en-US" sz="900">
                        <a:latin typeface="Calibri" panose="020F0502020204030204" pitchFamily="34" charset="0"/>
                        <a:cs typeface="Calibri" panose="020F0502020204030204" pitchFamily="34" charset="0"/>
                      </a:endParaRPr>
                    </a:p>
                  </a:txBody>
                  <a:tcPr/>
                </a:tc>
                <a:tc>
                  <a:txBody>
                    <a:bodyPr/>
                    <a:lstStyle/>
                    <a:p>
                      <a:r>
                        <a:rPr lang="en-US" sz="900">
                          <a:latin typeface="Calibri" panose="020F0502020204030204" pitchFamily="34" charset="0"/>
                          <a:cs typeface="Calibri" panose="020F0502020204030204" pitchFamily="34" charset="0"/>
                        </a:rPr>
                        <a:t>0.0 ng/L</a:t>
                      </a:r>
                    </a:p>
                  </a:txBody>
                  <a:tcPr/>
                </a:tc>
                <a:extLst>
                  <a:ext uri="{0D108BD9-81ED-4DB2-BD59-A6C34878D82A}">
                    <a16:rowId xmlns:a16="http://schemas.microsoft.com/office/drawing/2014/main" val="482247756"/>
                  </a:ext>
                </a:extLst>
              </a:tr>
              <a:tr h="338768">
                <a:tc>
                  <a:txBody>
                    <a:bodyPr/>
                    <a:lstStyle/>
                    <a:p>
                      <a:r>
                        <a:rPr lang="en-US" sz="900">
                          <a:latin typeface="Calibri" panose="020F0502020204030204" pitchFamily="34" charset="0"/>
                          <a:cs typeface="Calibri" panose="020F0502020204030204" pitchFamily="34" charset="0"/>
                        </a:rPr>
                        <a:t>99</a:t>
                      </a:r>
                      <a:r>
                        <a:rPr lang="en-US" sz="900" baseline="30000">
                          <a:latin typeface="Calibri" panose="020F0502020204030204" pitchFamily="34" charset="0"/>
                          <a:cs typeface="Calibri" panose="020F0502020204030204" pitchFamily="34" charset="0"/>
                        </a:rPr>
                        <a:t>th </a:t>
                      </a:r>
                      <a:r>
                        <a:rPr lang="en-US" sz="900" baseline="0">
                          <a:latin typeface="Calibri" panose="020F0502020204030204" pitchFamily="34" charset="0"/>
                          <a:cs typeface="Calibri" panose="020F0502020204030204" pitchFamily="34" charset="0"/>
                        </a:rPr>
                        <a:t>Percentile</a:t>
                      </a:r>
                    </a:p>
                  </a:txBody>
                  <a:tcPr/>
                </a:tc>
                <a:tc>
                  <a:txBody>
                    <a:bodyPr/>
                    <a:lstStyle/>
                    <a:p>
                      <a:r>
                        <a:rPr lang="en-US" sz="900">
                          <a:latin typeface="Calibri" panose="020F0502020204030204" pitchFamily="34" charset="0"/>
                          <a:cs typeface="Calibri" panose="020F0502020204030204" pitchFamily="34" charset="0"/>
                        </a:rPr>
                        <a:t>Overall = 27 ng/L</a:t>
                      </a:r>
                    </a:p>
                    <a:p>
                      <a:r>
                        <a:rPr lang="en-US" sz="900">
                          <a:latin typeface="Calibri" panose="020F0502020204030204" pitchFamily="34" charset="0"/>
                          <a:cs typeface="Calibri" panose="020F0502020204030204" pitchFamily="34" charset="0"/>
                        </a:rPr>
                        <a:t>Females = 14 ng/L</a:t>
                      </a:r>
                    </a:p>
                    <a:p>
                      <a:r>
                        <a:rPr lang="en-US" sz="900">
                          <a:latin typeface="Calibri" panose="020F0502020204030204" pitchFamily="34" charset="0"/>
                          <a:cs typeface="Calibri" panose="020F0502020204030204" pitchFamily="34" charset="0"/>
                        </a:rPr>
                        <a:t>Males = 35 ng/L</a:t>
                      </a:r>
                    </a:p>
                  </a:txBody>
                  <a:tcPr/>
                </a:tc>
                <a:extLst>
                  <a:ext uri="{0D108BD9-81ED-4DB2-BD59-A6C34878D82A}">
                    <a16:rowId xmlns:a16="http://schemas.microsoft.com/office/drawing/2014/main" val="833697289"/>
                  </a:ext>
                </a:extLst>
              </a:tr>
              <a:tr h="179651">
                <a:tc>
                  <a:txBody>
                    <a:bodyPr/>
                    <a:lstStyle/>
                    <a:p>
                      <a:r>
                        <a:rPr lang="en-US" sz="900">
                          <a:latin typeface="Calibri" panose="020F0502020204030204" pitchFamily="34" charset="0"/>
                          <a:cs typeface="Calibri" panose="020F0502020204030204" pitchFamily="34" charset="0"/>
                        </a:rPr>
                        <a:t>Specimen Type</a:t>
                      </a:r>
                    </a:p>
                  </a:txBody>
                  <a:tcPr/>
                </a:tc>
                <a:tc>
                  <a:txBody>
                    <a:bodyPr/>
                    <a:lstStyle/>
                    <a:p>
                      <a:r>
                        <a:rPr lang="en-US" sz="900" dirty="0">
                          <a:latin typeface="Calibri" panose="020F0502020204030204" pitchFamily="34" charset="0"/>
                          <a:cs typeface="Calibri" panose="020F0502020204030204" pitchFamily="34" charset="0"/>
                        </a:rPr>
                        <a:t>Plasma: Lithium Heparin</a:t>
                      </a:r>
                    </a:p>
                  </a:txBody>
                  <a:tcPr/>
                </a:tc>
                <a:extLst>
                  <a:ext uri="{0D108BD9-81ED-4DB2-BD59-A6C34878D82A}">
                    <a16:rowId xmlns:a16="http://schemas.microsoft.com/office/drawing/2014/main" val="4094797902"/>
                  </a:ext>
                </a:extLst>
              </a:tr>
              <a:tr h="179651">
                <a:tc>
                  <a:txBody>
                    <a:bodyPr/>
                    <a:lstStyle/>
                    <a:p>
                      <a:r>
                        <a:rPr lang="en-US" sz="900" dirty="0">
                          <a:latin typeface="Calibri" panose="020F0502020204030204" pitchFamily="34" charset="0"/>
                          <a:cs typeface="Calibri" panose="020F0502020204030204" pitchFamily="34" charset="0"/>
                        </a:rPr>
                        <a:t>Sample Volume</a:t>
                      </a:r>
                    </a:p>
                  </a:txBody>
                  <a:tcPr/>
                </a:tc>
                <a:tc>
                  <a:txBody>
                    <a:bodyPr/>
                    <a:lstStyle/>
                    <a:p>
                      <a:r>
                        <a:rPr lang="en-US" sz="900" dirty="0">
                          <a:latin typeface="Calibri" panose="020F0502020204030204" pitchFamily="34" charset="0"/>
                          <a:cs typeface="Calibri" panose="020F0502020204030204" pitchFamily="34" charset="0"/>
                        </a:rPr>
                        <a:t>160 </a:t>
                      </a:r>
                      <a:r>
                        <a:rPr lang="en-US" sz="900" dirty="0" err="1">
                          <a:latin typeface="Calibri" panose="020F0502020204030204" pitchFamily="34" charset="0"/>
                          <a:cs typeface="Calibri" panose="020F0502020204030204" pitchFamily="34" charset="0"/>
                        </a:rPr>
                        <a:t>uL</a:t>
                      </a:r>
                      <a:endParaRPr lang="en-US" sz="9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26821286"/>
                  </a:ext>
                </a:extLst>
              </a:tr>
            </a:tbl>
          </a:graphicData>
        </a:graphic>
      </p:graphicFrame>
      <p:sp>
        <p:nvSpPr>
          <p:cNvPr id="7" name="Date Placeholder 4">
            <a:extLst>
              <a:ext uri="{FF2B5EF4-FFF2-40B4-BE49-F238E27FC236}">
                <a16:creationId xmlns:a16="http://schemas.microsoft.com/office/drawing/2014/main" id="{7631DCB3-4C99-DB0D-25D3-E0BBD3E1A07A}"/>
              </a:ext>
            </a:extLst>
          </p:cNvPr>
          <p:cNvSpPr txBox="1">
            <a:spLocks/>
          </p:cNvSpPr>
          <p:nvPr/>
        </p:nvSpPr>
        <p:spPr>
          <a:xfrm>
            <a:off x="7574173" y="4838823"/>
            <a:ext cx="1188720" cy="200055"/>
          </a:xfrm>
          <a:prstGeom prst="rect">
            <a:avLst/>
          </a:prstGeom>
        </p:spPr>
        <p:txBody>
          <a:bodyPr vert="horz" lIns="0" tIns="0" rIns="91440" bIns="45720" rtlCol="0">
            <a:spAutoFit/>
          </a:bodyPr>
          <a:lstStyle>
            <a:lvl1pPr marL="0" indent="0" algn="l" defTabSz="685800" rtl="0" eaLnBrk="1" latinLnBrk="0" hangingPunct="1">
              <a:lnSpc>
                <a:spcPct val="100000"/>
              </a:lnSpc>
              <a:spcBef>
                <a:spcPts val="450"/>
              </a:spcBef>
              <a:buFont typeface="Arial" panose="020B0604020202020204" pitchFamily="34" charset="0"/>
              <a:buNone/>
              <a:defRPr sz="1400" b="0" kern="1200" cap="all" spc="150" baseline="0">
                <a:solidFill>
                  <a:schemeClr val="tx2"/>
                </a:solidFill>
                <a:latin typeface="Calibri" panose="020F0502020204030204" pitchFamily="34" charset="0"/>
                <a:ea typeface="+mn-ea"/>
                <a:cs typeface="Calibri" panose="020F0502020204030204" pitchFamily="34" charset="0"/>
              </a:defRPr>
            </a:lvl1pPr>
            <a:lvl2pPr marL="0" indent="0" algn="l" defTabSz="685800" rtl="0" eaLnBrk="1" latinLnBrk="0" hangingPunct="1">
              <a:lnSpc>
                <a:spcPct val="100000"/>
              </a:lnSpc>
              <a:spcBef>
                <a:spcPts val="450"/>
              </a:spcBef>
              <a:buFont typeface="Arial" panose="020B0604020202020204" pitchFamily="34" charset="0"/>
              <a:buNone/>
              <a:defRPr sz="1600" kern="1200">
                <a:solidFill>
                  <a:schemeClr val="tx1"/>
                </a:solidFill>
                <a:latin typeface="+mn-lt"/>
                <a:ea typeface="+mn-ea"/>
                <a:cs typeface="+mn-cs"/>
              </a:defRPr>
            </a:lvl2pPr>
            <a:lvl3pPr marL="349250" indent="-177800" algn="l" defTabSz="685800" rtl="0" eaLnBrk="1" latinLnBrk="0" hangingPunct="1">
              <a:lnSpc>
                <a:spcPct val="100000"/>
              </a:lnSpc>
              <a:spcBef>
                <a:spcPts val="450"/>
              </a:spcBef>
              <a:buFont typeface="Arial" panose="020B0604020202020204" pitchFamily="34" charset="0"/>
              <a:buChar char="–"/>
              <a:tabLst/>
              <a:defRPr sz="1400" kern="1200">
                <a:solidFill>
                  <a:schemeClr val="tx1"/>
                </a:solidFill>
                <a:latin typeface="+mn-lt"/>
                <a:ea typeface="+mn-ea"/>
                <a:cs typeface="+mn-cs"/>
              </a:defRPr>
            </a:lvl3pPr>
            <a:lvl4pPr marL="470297" indent="-127397"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642938" indent="-128588"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fld id="{FBA602C5-A3CE-EE4B-8E72-2CA1CDB16543}" type="datetime4">
              <a:rPr lang="en-US" sz="1000" cap="none" spc="0" smtClean="0">
                <a:solidFill>
                  <a:srgbClr val="000000"/>
                </a:solidFill>
              </a:rPr>
              <a:pPr/>
              <a:t>August 14, 2023</a:t>
            </a:fld>
            <a:endParaRPr lang="en-US" sz="1000" spc="0">
              <a:solidFill>
                <a:srgbClr val="000000"/>
              </a:solidFill>
            </a:endParaRPr>
          </a:p>
        </p:txBody>
      </p:sp>
      <p:sp>
        <p:nvSpPr>
          <p:cNvPr id="8" name="Footer Placeholder 5">
            <a:extLst>
              <a:ext uri="{FF2B5EF4-FFF2-40B4-BE49-F238E27FC236}">
                <a16:creationId xmlns:a16="http://schemas.microsoft.com/office/drawing/2014/main" id="{B2E6FE27-F590-E231-740D-1ADE60E37CA2}"/>
              </a:ext>
            </a:extLst>
          </p:cNvPr>
          <p:cNvSpPr txBox="1">
            <a:spLocks/>
          </p:cNvSpPr>
          <p:nvPr/>
        </p:nvSpPr>
        <p:spPr>
          <a:xfrm>
            <a:off x="3014471" y="4767263"/>
            <a:ext cx="4480560" cy="273844"/>
          </a:xfrm>
          <a:prstGeom prst="rect">
            <a:avLst/>
          </a:prstGeom>
        </p:spPr>
        <p:txBody>
          <a:bodyPr vert="horz" lIns="0" tIns="45720" rIns="0" bIns="45720" rtlCol="0" anchor="b" anchorCtr="0"/>
          <a:lstStyle>
            <a:defPPr>
              <a:defRPr lang="en-US"/>
            </a:defPPr>
            <a:lvl1pPr marL="0" algn="l" defTabSz="914400" rtl="0" eaLnBrk="1" latinLnBrk="0" hangingPunct="1">
              <a:defRPr sz="10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ADD-140731-USA-EN</a:t>
            </a:r>
            <a:r>
              <a:rPr lang="en-US" dirty="0">
                <a:solidFill>
                  <a:srgbClr val="000000"/>
                </a:solidFill>
              </a:rPr>
              <a:t>   |</a:t>
            </a:r>
          </a:p>
        </p:txBody>
      </p:sp>
    </p:spTree>
    <p:extLst>
      <p:ext uri="{BB962C8B-B14F-4D97-AF65-F5344CB8AC3E}">
        <p14:creationId xmlns:p14="http://schemas.microsoft.com/office/powerpoint/2010/main" val="326450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102A9-9563-46D0-8387-43844A88FD77}"/>
              </a:ext>
            </a:extLst>
          </p:cNvPr>
          <p:cNvSpPr>
            <a:spLocks noGrp="1"/>
          </p:cNvSpPr>
          <p:nvPr>
            <p:ph type="title"/>
          </p:nvPr>
        </p:nvSpPr>
        <p:spPr/>
        <p:txBody>
          <a:bodyPr/>
          <a:lstStyle/>
          <a:p>
            <a:r>
              <a:rPr lang="en-US"/>
              <a:t>Specimen specifications</a:t>
            </a:r>
          </a:p>
        </p:txBody>
      </p:sp>
      <p:sp>
        <p:nvSpPr>
          <p:cNvPr id="10" name="TextBox 9">
            <a:extLst>
              <a:ext uri="{FF2B5EF4-FFF2-40B4-BE49-F238E27FC236}">
                <a16:creationId xmlns:a16="http://schemas.microsoft.com/office/drawing/2014/main" id="{6C68F9F8-338D-4516-ABC7-57CB98653632}"/>
              </a:ext>
            </a:extLst>
          </p:cNvPr>
          <p:cNvSpPr txBox="1"/>
          <p:nvPr/>
        </p:nvSpPr>
        <p:spPr>
          <a:xfrm>
            <a:off x="1413408" y="2571750"/>
            <a:ext cx="6080699" cy="1754326"/>
          </a:xfrm>
          <a:prstGeom prst="rect">
            <a:avLst/>
          </a:prstGeom>
          <a:noFill/>
        </p:spPr>
        <p:txBody>
          <a:bodyPr wrap="square" rtlCol="0">
            <a:spAutoFit/>
          </a:bodyPr>
          <a:lstStyle/>
          <a:p>
            <a:pPr marL="214313" indent="-214313">
              <a:buFont typeface="Arial" panose="020B0604020202020204" pitchFamily="34" charset="0"/>
              <a:buChar char="•"/>
            </a:pPr>
            <a:r>
              <a:rPr lang="en-US" sz="1200" b="1">
                <a:latin typeface="Georgia" panose="02040502050405020303" pitchFamily="18" charset="0"/>
              </a:rPr>
              <a:t>Only plasma tubes containing dried lithium heparin have been validated for use with this assay.</a:t>
            </a:r>
          </a:p>
          <a:p>
            <a:pPr marL="215504" indent="-215504"/>
            <a:r>
              <a:rPr lang="en-US" sz="1200">
                <a:latin typeface="Georgia" panose="02040502050405020303" pitchFamily="18" charset="0"/>
              </a:rPr>
              <a:t>	Other specimen types and collection tube types have not been verified with this assay.</a:t>
            </a:r>
          </a:p>
          <a:p>
            <a:pPr marL="214313" indent="-214313">
              <a:buFont typeface="Arial" panose="020B0604020202020204" pitchFamily="34" charset="0"/>
              <a:buChar char="•"/>
            </a:pPr>
            <a:r>
              <a:rPr lang="en-US" sz="1200">
                <a:latin typeface="Georgia" panose="02040502050405020303" pitchFamily="18" charset="0"/>
              </a:rPr>
              <a:t>Performance has not been established for the use of cadaveric specimens or the use of body fluids other than human plasma.</a:t>
            </a:r>
          </a:p>
          <a:p>
            <a:pPr marL="214313" indent="-214313">
              <a:buFont typeface="Arial" panose="020B0604020202020204" pitchFamily="34" charset="0"/>
              <a:buChar char="•"/>
            </a:pPr>
            <a:r>
              <a:rPr lang="en-US" sz="1200">
                <a:latin typeface="Georgia" panose="02040502050405020303" pitchFamily="18" charset="0"/>
              </a:rPr>
              <a:t>The instrument does not provide the capability to verify specimen type. It is the responsibility of the operator to verify that the correct specimen types are used in the assay.</a:t>
            </a:r>
          </a:p>
        </p:txBody>
      </p:sp>
      <p:sp>
        <p:nvSpPr>
          <p:cNvPr id="11" name="Rectangle 10">
            <a:extLst>
              <a:ext uri="{FF2B5EF4-FFF2-40B4-BE49-F238E27FC236}">
                <a16:creationId xmlns:a16="http://schemas.microsoft.com/office/drawing/2014/main" id="{719FC44E-A933-432A-9927-46BABD389CD6}"/>
              </a:ext>
            </a:extLst>
          </p:cNvPr>
          <p:cNvSpPr/>
          <p:nvPr/>
        </p:nvSpPr>
        <p:spPr>
          <a:xfrm>
            <a:off x="502920" y="4559514"/>
            <a:ext cx="3420932" cy="215444"/>
          </a:xfrm>
          <a:prstGeom prst="rect">
            <a:avLst/>
          </a:prstGeom>
        </p:spPr>
        <p:txBody>
          <a:bodyPr wrap="square" lIns="0">
            <a:spAutoFit/>
          </a:bodyPr>
          <a:lstStyle/>
          <a:p>
            <a:r>
              <a:rPr lang="en-US" sz="800" dirty="0">
                <a:latin typeface="Calibri" panose="020F0502020204030204" pitchFamily="34" charset="0"/>
                <a:cs typeface="Calibri" panose="020F0502020204030204" pitchFamily="34" charset="0"/>
              </a:rPr>
              <a:t>Alinity i High Sensitivity Troponin-I Package Insert: H14937R02</a:t>
            </a:r>
            <a:endParaRPr lang="en-US" sz="800" dirty="0"/>
          </a:p>
        </p:txBody>
      </p:sp>
      <p:graphicFrame>
        <p:nvGraphicFramePr>
          <p:cNvPr id="5" name="Table 6">
            <a:extLst>
              <a:ext uri="{FF2B5EF4-FFF2-40B4-BE49-F238E27FC236}">
                <a16:creationId xmlns:a16="http://schemas.microsoft.com/office/drawing/2014/main" id="{3795658D-B39F-4BE6-9FF3-AFC40B7D5115}"/>
              </a:ext>
            </a:extLst>
          </p:cNvPr>
          <p:cNvGraphicFramePr>
            <a:graphicFrameLocks noGrp="1"/>
          </p:cNvGraphicFramePr>
          <p:nvPr>
            <p:extLst>
              <p:ext uri="{D42A27DB-BD31-4B8C-83A1-F6EECF244321}">
                <p14:modId xmlns:p14="http://schemas.microsoft.com/office/powerpoint/2010/main" val="3439643536"/>
              </p:ext>
            </p:extLst>
          </p:nvPr>
        </p:nvGraphicFramePr>
        <p:xfrm>
          <a:off x="1524000" y="1154430"/>
          <a:ext cx="6096000" cy="1211580"/>
        </p:xfrm>
        <a:graphic>
          <a:graphicData uri="http://schemas.openxmlformats.org/drawingml/2006/table">
            <a:tbl>
              <a:tblPr firstRow="1" bandRow="1">
                <a:tableStyleId>{7DF18680-E054-41AD-8BC1-D1AEF772440D}</a:tableStyleId>
              </a:tblPr>
              <a:tblGrid>
                <a:gridCol w="1524000">
                  <a:extLst>
                    <a:ext uri="{9D8B030D-6E8A-4147-A177-3AD203B41FA5}">
                      <a16:colId xmlns:a16="http://schemas.microsoft.com/office/drawing/2014/main" val="3420527503"/>
                    </a:ext>
                  </a:extLst>
                </a:gridCol>
                <a:gridCol w="1524000">
                  <a:extLst>
                    <a:ext uri="{9D8B030D-6E8A-4147-A177-3AD203B41FA5}">
                      <a16:colId xmlns:a16="http://schemas.microsoft.com/office/drawing/2014/main" val="2795614925"/>
                    </a:ext>
                  </a:extLst>
                </a:gridCol>
                <a:gridCol w="1524000">
                  <a:extLst>
                    <a:ext uri="{9D8B030D-6E8A-4147-A177-3AD203B41FA5}">
                      <a16:colId xmlns:a16="http://schemas.microsoft.com/office/drawing/2014/main" val="1679783441"/>
                    </a:ext>
                  </a:extLst>
                </a:gridCol>
                <a:gridCol w="1524000">
                  <a:extLst>
                    <a:ext uri="{9D8B030D-6E8A-4147-A177-3AD203B41FA5}">
                      <a16:colId xmlns:a16="http://schemas.microsoft.com/office/drawing/2014/main" val="2675883268"/>
                    </a:ext>
                  </a:extLst>
                </a:gridCol>
              </a:tblGrid>
              <a:tr h="370840">
                <a:tc>
                  <a:txBody>
                    <a:bodyPr/>
                    <a:lstStyle/>
                    <a:p>
                      <a:r>
                        <a:rPr lang="en-US">
                          <a:latin typeface="Calibri" panose="020F0502020204030204" pitchFamily="34" charset="0"/>
                          <a:cs typeface="Calibri" panose="020F0502020204030204" pitchFamily="34" charset="0"/>
                        </a:rPr>
                        <a:t>Specimen Type</a:t>
                      </a:r>
                    </a:p>
                  </a:txBody>
                  <a:tcPr/>
                </a:tc>
                <a:tc>
                  <a:txBody>
                    <a:bodyPr/>
                    <a:lstStyle/>
                    <a:p>
                      <a:r>
                        <a:rPr lang="en-US">
                          <a:latin typeface="Calibri" panose="020F0502020204030204" pitchFamily="34" charset="0"/>
                          <a:cs typeface="Calibri" panose="020F0502020204030204" pitchFamily="34" charset="0"/>
                        </a:rPr>
                        <a:t>Temperature</a:t>
                      </a:r>
                    </a:p>
                  </a:txBody>
                  <a:tcPr/>
                </a:tc>
                <a:tc>
                  <a:txBody>
                    <a:bodyPr/>
                    <a:lstStyle/>
                    <a:p>
                      <a:r>
                        <a:rPr lang="en-US">
                          <a:latin typeface="Calibri" panose="020F0502020204030204" pitchFamily="34" charset="0"/>
                          <a:cs typeface="Calibri" panose="020F0502020204030204" pitchFamily="34" charset="0"/>
                        </a:rPr>
                        <a:t>Max Storage Time</a:t>
                      </a:r>
                    </a:p>
                  </a:txBody>
                  <a:tcPr/>
                </a:tc>
                <a:tc>
                  <a:txBody>
                    <a:bodyPr/>
                    <a:lstStyle/>
                    <a:p>
                      <a:r>
                        <a:rPr lang="en-US">
                          <a:latin typeface="Calibri" panose="020F0502020204030204" pitchFamily="34" charset="0"/>
                          <a:cs typeface="Calibri" panose="020F0502020204030204" pitchFamily="34" charset="0"/>
                        </a:rPr>
                        <a:t>Special Instructions</a:t>
                      </a:r>
                    </a:p>
                  </a:txBody>
                  <a:tcPr/>
                </a:tc>
                <a:extLst>
                  <a:ext uri="{0D108BD9-81ED-4DB2-BD59-A6C34878D82A}">
                    <a16:rowId xmlns:a16="http://schemas.microsoft.com/office/drawing/2014/main" val="4109638957"/>
                  </a:ext>
                </a:extLst>
              </a:tr>
              <a:tr h="370840">
                <a:tc>
                  <a:txBody>
                    <a:bodyPr/>
                    <a:lstStyle/>
                    <a:p>
                      <a:r>
                        <a:rPr lang="en-US">
                          <a:latin typeface="Calibri" panose="020F0502020204030204" pitchFamily="34" charset="0"/>
                          <a:cs typeface="Calibri" panose="020F0502020204030204" pitchFamily="34" charset="0"/>
                        </a:rPr>
                        <a:t>Plasma – Lithium heparin with or without separator</a:t>
                      </a:r>
                    </a:p>
                  </a:txBody>
                  <a:tcPr/>
                </a:tc>
                <a:tc>
                  <a:txBody>
                    <a:bodyPr/>
                    <a:lstStyle/>
                    <a:p>
                      <a:r>
                        <a:rPr lang="en-US">
                          <a:latin typeface="Calibri" panose="020F0502020204030204" pitchFamily="34" charset="0"/>
                          <a:cs typeface="Calibri" panose="020F0502020204030204" pitchFamily="34" charset="0"/>
                        </a:rPr>
                        <a:t>Room temperature (15-30</a:t>
                      </a:r>
                      <a:r>
                        <a:rPr lang="en-US" baseline="30000">
                          <a:latin typeface="Calibri" panose="020F0502020204030204" pitchFamily="34" charset="0"/>
                          <a:cs typeface="Calibri" panose="020F0502020204030204" pitchFamily="34" charset="0"/>
                        </a:rPr>
                        <a:t>oC</a:t>
                      </a:r>
                      <a:r>
                        <a:rPr lang="en-US" baseline="0">
                          <a:latin typeface="Calibri" panose="020F0502020204030204" pitchFamily="34" charset="0"/>
                          <a:cs typeface="Calibri" panose="020F0502020204030204" pitchFamily="34" charset="0"/>
                        </a:rPr>
                        <a:t>)</a:t>
                      </a:r>
                      <a:endParaRPr lang="en-US" baseline="30000">
                        <a:latin typeface="Calibri" panose="020F0502020204030204" pitchFamily="34" charset="0"/>
                        <a:cs typeface="Calibri" panose="020F0502020204030204" pitchFamily="34" charset="0"/>
                      </a:endParaRPr>
                    </a:p>
                  </a:txBody>
                  <a:tcPr/>
                </a:tc>
                <a:tc>
                  <a:txBody>
                    <a:bodyPr/>
                    <a:lstStyle/>
                    <a:p>
                      <a:r>
                        <a:rPr lang="en-US">
                          <a:latin typeface="Calibri" panose="020F0502020204030204" pitchFamily="34" charset="0"/>
                          <a:cs typeface="Calibri" panose="020F0502020204030204" pitchFamily="34" charset="0"/>
                        </a:rPr>
                        <a:t>8 hours</a:t>
                      </a:r>
                    </a:p>
                  </a:txBody>
                  <a:tcPr/>
                </a:tc>
                <a:tc>
                  <a:txBody>
                    <a:bodyPr/>
                    <a:lstStyle/>
                    <a:p>
                      <a:r>
                        <a:rPr lang="en-US">
                          <a:latin typeface="Calibri" panose="020F0502020204030204" pitchFamily="34" charset="0"/>
                          <a:cs typeface="Calibri" panose="020F0502020204030204" pitchFamily="34" charset="0"/>
                        </a:rPr>
                        <a:t>Specimens may be stored on the red blood cells.</a:t>
                      </a:r>
                    </a:p>
                  </a:txBody>
                  <a:tcPr/>
                </a:tc>
                <a:extLst>
                  <a:ext uri="{0D108BD9-81ED-4DB2-BD59-A6C34878D82A}">
                    <a16:rowId xmlns:a16="http://schemas.microsoft.com/office/drawing/2014/main" val="3936085808"/>
                  </a:ext>
                </a:extLst>
              </a:tr>
            </a:tbl>
          </a:graphicData>
        </a:graphic>
      </p:graphicFrame>
      <p:sp>
        <p:nvSpPr>
          <p:cNvPr id="8" name="Date Placeholder 4">
            <a:extLst>
              <a:ext uri="{FF2B5EF4-FFF2-40B4-BE49-F238E27FC236}">
                <a16:creationId xmlns:a16="http://schemas.microsoft.com/office/drawing/2014/main" id="{78F6110E-0508-FB20-9E22-6DB1ECF1AAE7}"/>
              </a:ext>
            </a:extLst>
          </p:cNvPr>
          <p:cNvSpPr txBox="1">
            <a:spLocks/>
          </p:cNvSpPr>
          <p:nvPr/>
        </p:nvSpPr>
        <p:spPr>
          <a:xfrm>
            <a:off x="7574173" y="4838823"/>
            <a:ext cx="1188720" cy="200055"/>
          </a:xfrm>
          <a:prstGeom prst="rect">
            <a:avLst/>
          </a:prstGeom>
        </p:spPr>
        <p:txBody>
          <a:bodyPr vert="horz" lIns="0" tIns="0" rIns="91440" bIns="45720" rtlCol="0">
            <a:spAutoFit/>
          </a:bodyPr>
          <a:lstStyle>
            <a:lvl1pPr marL="0" indent="0" algn="l" defTabSz="685800" rtl="0" eaLnBrk="1" latinLnBrk="0" hangingPunct="1">
              <a:lnSpc>
                <a:spcPct val="100000"/>
              </a:lnSpc>
              <a:spcBef>
                <a:spcPts val="450"/>
              </a:spcBef>
              <a:buFont typeface="Arial" panose="020B0604020202020204" pitchFamily="34" charset="0"/>
              <a:buNone/>
              <a:defRPr sz="1400" b="0" kern="1200" cap="all" spc="150" baseline="0">
                <a:solidFill>
                  <a:schemeClr val="tx2"/>
                </a:solidFill>
                <a:latin typeface="Calibri" panose="020F0502020204030204" pitchFamily="34" charset="0"/>
                <a:ea typeface="+mn-ea"/>
                <a:cs typeface="Calibri" panose="020F0502020204030204" pitchFamily="34" charset="0"/>
              </a:defRPr>
            </a:lvl1pPr>
            <a:lvl2pPr marL="0" indent="0" algn="l" defTabSz="685800" rtl="0" eaLnBrk="1" latinLnBrk="0" hangingPunct="1">
              <a:lnSpc>
                <a:spcPct val="100000"/>
              </a:lnSpc>
              <a:spcBef>
                <a:spcPts val="450"/>
              </a:spcBef>
              <a:buFont typeface="Arial" panose="020B0604020202020204" pitchFamily="34" charset="0"/>
              <a:buNone/>
              <a:defRPr sz="1600" kern="1200">
                <a:solidFill>
                  <a:schemeClr val="tx1"/>
                </a:solidFill>
                <a:latin typeface="+mn-lt"/>
                <a:ea typeface="+mn-ea"/>
                <a:cs typeface="+mn-cs"/>
              </a:defRPr>
            </a:lvl2pPr>
            <a:lvl3pPr marL="349250" indent="-177800" algn="l" defTabSz="685800" rtl="0" eaLnBrk="1" latinLnBrk="0" hangingPunct="1">
              <a:lnSpc>
                <a:spcPct val="100000"/>
              </a:lnSpc>
              <a:spcBef>
                <a:spcPts val="450"/>
              </a:spcBef>
              <a:buFont typeface="Arial" panose="020B0604020202020204" pitchFamily="34" charset="0"/>
              <a:buChar char="–"/>
              <a:tabLst/>
              <a:defRPr sz="1400" kern="1200">
                <a:solidFill>
                  <a:schemeClr val="tx1"/>
                </a:solidFill>
                <a:latin typeface="+mn-lt"/>
                <a:ea typeface="+mn-ea"/>
                <a:cs typeface="+mn-cs"/>
              </a:defRPr>
            </a:lvl3pPr>
            <a:lvl4pPr marL="470297" indent="-127397"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642938" indent="-128588"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fld id="{FBA602C5-A3CE-EE4B-8E72-2CA1CDB16543}" type="datetime4">
              <a:rPr lang="en-US" sz="1000" cap="none" spc="0" smtClean="0">
                <a:solidFill>
                  <a:srgbClr val="000000"/>
                </a:solidFill>
              </a:rPr>
              <a:pPr/>
              <a:t>August 14, 2023</a:t>
            </a:fld>
            <a:endParaRPr lang="en-US" sz="1000" spc="0">
              <a:solidFill>
                <a:srgbClr val="000000"/>
              </a:solidFill>
            </a:endParaRPr>
          </a:p>
        </p:txBody>
      </p:sp>
      <p:sp>
        <p:nvSpPr>
          <p:cNvPr id="9" name="Footer Placeholder 5">
            <a:extLst>
              <a:ext uri="{FF2B5EF4-FFF2-40B4-BE49-F238E27FC236}">
                <a16:creationId xmlns:a16="http://schemas.microsoft.com/office/drawing/2014/main" id="{557966A1-589B-7DC1-1A3E-76F8EA016E65}"/>
              </a:ext>
            </a:extLst>
          </p:cNvPr>
          <p:cNvSpPr txBox="1">
            <a:spLocks/>
          </p:cNvSpPr>
          <p:nvPr/>
        </p:nvSpPr>
        <p:spPr>
          <a:xfrm>
            <a:off x="3014471" y="4767263"/>
            <a:ext cx="4480560" cy="273844"/>
          </a:xfrm>
          <a:prstGeom prst="rect">
            <a:avLst/>
          </a:prstGeom>
        </p:spPr>
        <p:txBody>
          <a:bodyPr vert="horz" lIns="0" tIns="45720" rIns="0" bIns="45720" rtlCol="0" anchor="b" anchorCtr="0"/>
          <a:lstStyle>
            <a:defPPr>
              <a:defRPr lang="en-US"/>
            </a:defPPr>
            <a:lvl1pPr marL="0" algn="l" defTabSz="914400" rtl="0" eaLnBrk="1" latinLnBrk="0" hangingPunct="1">
              <a:defRPr sz="10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ADD-140731-USA-EN</a:t>
            </a:r>
            <a:r>
              <a:rPr lang="en-US" dirty="0">
                <a:solidFill>
                  <a:srgbClr val="000000"/>
                </a:solidFill>
              </a:rPr>
              <a:t>   |</a:t>
            </a:r>
          </a:p>
        </p:txBody>
      </p:sp>
      <p:sp>
        <p:nvSpPr>
          <p:cNvPr id="12" name="Slide Number Placeholder 4">
            <a:extLst>
              <a:ext uri="{FF2B5EF4-FFF2-40B4-BE49-F238E27FC236}">
                <a16:creationId xmlns:a16="http://schemas.microsoft.com/office/drawing/2014/main" id="{6624B536-0BBC-B5F4-9484-3B7BC6AC302D}"/>
              </a:ext>
            </a:extLst>
          </p:cNvPr>
          <p:cNvSpPr>
            <a:spLocks noGrp="1"/>
          </p:cNvSpPr>
          <p:nvPr>
            <p:ph type="sldNum" sz="quarter" idx="13"/>
          </p:nvPr>
        </p:nvSpPr>
        <p:spPr>
          <a:xfrm>
            <a:off x="8606290" y="4757431"/>
            <a:ext cx="292608" cy="273844"/>
          </a:xfrm>
        </p:spPr>
        <p:txBody>
          <a:bodyPr/>
          <a:lstStyle/>
          <a:p>
            <a:fld id="{A2885E78-1F86-4A3D-9EE1-B0103B1CEF15}" type="slidenum">
              <a:rPr lang="en-US" b="0" smtClean="0">
                <a:solidFill>
                  <a:srgbClr val="000000"/>
                </a:solidFill>
              </a:rPr>
              <a:pPr/>
              <a:t>29</a:t>
            </a:fld>
            <a:endParaRPr lang="en-US" b="0">
              <a:solidFill>
                <a:srgbClr val="000000"/>
              </a:solidFill>
            </a:endParaRPr>
          </a:p>
        </p:txBody>
      </p:sp>
    </p:spTree>
    <p:extLst>
      <p:ext uri="{BB962C8B-B14F-4D97-AF65-F5344CB8AC3E}">
        <p14:creationId xmlns:p14="http://schemas.microsoft.com/office/powerpoint/2010/main" val="2114953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02920" y="603628"/>
            <a:ext cx="8138160" cy="357188"/>
          </a:xfrm>
        </p:spPr>
        <p:txBody>
          <a:bodyPr/>
          <a:lstStyle/>
          <a:p>
            <a:r>
              <a:rPr lang="en-US" dirty="0"/>
              <a:t>Alinity i STAT</a:t>
            </a:r>
            <a:r>
              <a:rPr lang="en-US" i="1" dirty="0"/>
              <a:t> </a:t>
            </a:r>
            <a:r>
              <a:rPr lang="en-US" dirty="0"/>
              <a:t>High Sensitivity Troponin-I</a:t>
            </a:r>
          </a:p>
        </p:txBody>
      </p:sp>
      <p:sp>
        <p:nvSpPr>
          <p:cNvPr id="3" name="Content Placeholder 2"/>
          <p:cNvSpPr>
            <a:spLocks noGrp="1"/>
          </p:cNvSpPr>
          <p:nvPr>
            <p:ph idx="1"/>
          </p:nvPr>
        </p:nvSpPr>
        <p:spPr>
          <a:xfrm>
            <a:off x="502920" y="1101090"/>
            <a:ext cx="8309248" cy="3155363"/>
          </a:xfrm>
        </p:spPr>
        <p:txBody>
          <a:bodyPr/>
          <a:lstStyle/>
          <a:p>
            <a:pPr marL="0" lvl="1" indent="0">
              <a:buNone/>
            </a:pPr>
            <a:r>
              <a:rPr lang="en-US" sz="1800" b="1">
                <a:solidFill>
                  <a:srgbClr val="029CDE"/>
                </a:solidFill>
                <a:latin typeface="Calibri" panose="020F0502020204030204" pitchFamily="34" charset="0"/>
                <a:cs typeface="Calibri" panose="020F0502020204030204" pitchFamily="34" charset="0"/>
              </a:rPr>
              <a:t>INTENDED USE</a:t>
            </a:r>
          </a:p>
          <a:p>
            <a:pPr marL="0" lvl="1" indent="0">
              <a:buNone/>
            </a:pPr>
            <a:r>
              <a:rPr lang="en-US" sz="1200">
                <a:cs typeface="Calibri" panose="020F0502020204030204" pitchFamily="34" charset="0"/>
              </a:rPr>
              <a:t>The Alinity i STAT High Sensitivity Troponin-I assay is a chemiluminescent microparticle immunoassay (CMIA) used for the quantitative determination of cardiac troponin I (</a:t>
            </a:r>
            <a:r>
              <a:rPr lang="en-US" sz="1200" err="1">
                <a:cs typeface="Calibri" panose="020F0502020204030204" pitchFamily="34" charset="0"/>
              </a:rPr>
              <a:t>cTnI</a:t>
            </a:r>
            <a:r>
              <a:rPr lang="en-US" sz="1200">
                <a:cs typeface="Calibri" panose="020F0502020204030204" pitchFamily="34" charset="0"/>
              </a:rPr>
              <a:t>) in human plasma (lithium heparin) on the Alinity i System.</a:t>
            </a:r>
          </a:p>
          <a:p>
            <a:pPr marL="0" lvl="1" indent="0">
              <a:buNone/>
            </a:pPr>
            <a:r>
              <a:rPr lang="en-US" sz="1200">
                <a:cs typeface="Calibri" panose="020F0502020204030204" pitchFamily="34" charset="0"/>
              </a:rPr>
              <a:t>The </a:t>
            </a:r>
            <a:r>
              <a:rPr lang="en-US" sz="1200" err="1">
                <a:cs typeface="Calibri" panose="020F0502020204030204" pitchFamily="34" charset="0"/>
              </a:rPr>
              <a:t>Alintiy</a:t>
            </a:r>
            <a:r>
              <a:rPr lang="en-US" sz="1200">
                <a:cs typeface="Calibri" panose="020F0502020204030204" pitchFamily="34" charset="0"/>
              </a:rPr>
              <a:t> i STAT High Sensitivity Troponin-I assay is to be used as an aid in the diagnosis of myocardial infarction (MI).</a:t>
            </a:r>
          </a:p>
          <a:p>
            <a:pPr marL="0" lvl="1" indent="0">
              <a:buNone/>
            </a:pPr>
            <a:endParaRPr lang="en-US" sz="1200">
              <a:solidFill>
                <a:srgbClr val="029CDE"/>
              </a:solidFill>
              <a:latin typeface="Calibri" panose="020F0502020204030204" pitchFamily="34" charset="0"/>
              <a:cs typeface="Calibri" panose="020F0502020204030204" pitchFamily="34" charset="0"/>
            </a:endParaRPr>
          </a:p>
          <a:p>
            <a:pPr marL="0" lvl="1" indent="0">
              <a:buNone/>
            </a:pPr>
            <a:r>
              <a:rPr lang="en-US" sz="1800" b="1">
                <a:solidFill>
                  <a:srgbClr val="029CDE"/>
                </a:solidFill>
                <a:latin typeface="Calibri" panose="020F0502020204030204" pitchFamily="34" charset="0"/>
                <a:cs typeface="Calibri" panose="020F0502020204030204" pitchFamily="34" charset="0"/>
              </a:rPr>
              <a:t>IMPORTANT SAFETY INFORMATION</a:t>
            </a:r>
          </a:p>
          <a:p>
            <a:pPr marL="0" lvl="1" indent="0">
              <a:spcBef>
                <a:spcPts val="0"/>
              </a:spcBef>
              <a:buNone/>
            </a:pPr>
            <a:r>
              <a:rPr lang="en-US" sz="1200">
                <a:cs typeface="Calibri" panose="020F0502020204030204" pitchFamily="34" charset="0"/>
              </a:rPr>
              <a:t>Instructions must be carefully followed. Reliability of assay results cannot be guaranteed if there are any deviations from these instructions. </a:t>
            </a:r>
          </a:p>
          <a:p>
            <a:pPr marL="0" lvl="1" indent="0">
              <a:spcBef>
                <a:spcPts val="0"/>
              </a:spcBef>
              <a:buNone/>
            </a:pPr>
            <a:r>
              <a:rPr lang="en-US" sz="1200">
                <a:cs typeface="Calibri" panose="020F0502020204030204" pitchFamily="34" charset="0"/>
              </a:rPr>
              <a:t>For laboratory professional use only.</a:t>
            </a:r>
          </a:p>
          <a:p>
            <a:pPr lvl="1">
              <a:spcBef>
                <a:spcPts val="0"/>
              </a:spcBef>
            </a:pPr>
            <a:r>
              <a:rPr lang="en-US" sz="1200">
                <a:cs typeface="Calibri" panose="020F0502020204030204" pitchFamily="34" charset="0"/>
              </a:rPr>
              <a:t>For </a:t>
            </a:r>
            <a:r>
              <a:rPr lang="en-US" sz="1200" i="1">
                <a:cs typeface="Calibri" panose="020F0502020204030204" pitchFamily="34" charset="0"/>
              </a:rPr>
              <a:t>In Vitro </a:t>
            </a:r>
            <a:r>
              <a:rPr lang="en-US" sz="1200">
                <a:cs typeface="Calibri" panose="020F0502020204030204" pitchFamily="34" charset="0"/>
              </a:rPr>
              <a:t>Diagnostic Use</a:t>
            </a:r>
          </a:p>
          <a:p>
            <a:pPr lvl="1">
              <a:spcBef>
                <a:spcPts val="0"/>
              </a:spcBef>
            </a:pPr>
            <a:r>
              <a:rPr lang="en-US" sz="1200">
                <a:cs typeface="Calibri" panose="020F0502020204030204" pitchFamily="34" charset="0"/>
              </a:rPr>
              <a:t>Rx Only (For use by or on the order of a physician only)</a:t>
            </a:r>
          </a:p>
          <a:p>
            <a:pPr marL="0" lvl="1" indent="0">
              <a:spcBef>
                <a:spcPts val="0"/>
              </a:spcBef>
              <a:buNone/>
            </a:pPr>
            <a:r>
              <a:rPr lang="en-US" sz="1200">
                <a:cs typeface="Calibri" panose="020F0502020204030204" pitchFamily="34" charset="0"/>
              </a:rPr>
              <a:t>This product contains human-sourced and/or potentially infectious components. It is recommended that these reagents and human specimens be handled in accordance with the OSHA Standard on Bloodborne Pathogens. </a:t>
            </a:r>
          </a:p>
        </p:txBody>
      </p:sp>
      <p:sp>
        <p:nvSpPr>
          <p:cNvPr id="2" name="TextBox 1">
            <a:extLst>
              <a:ext uri="{FF2B5EF4-FFF2-40B4-BE49-F238E27FC236}">
                <a16:creationId xmlns:a16="http://schemas.microsoft.com/office/drawing/2014/main" id="{A25BA927-CFA9-4BCC-B91A-0C1FDF77A09A}"/>
              </a:ext>
            </a:extLst>
          </p:cNvPr>
          <p:cNvSpPr txBox="1"/>
          <p:nvPr/>
        </p:nvSpPr>
        <p:spPr>
          <a:xfrm>
            <a:off x="380999" y="4512558"/>
            <a:ext cx="7695585" cy="215444"/>
          </a:xfrm>
          <a:prstGeom prst="rect">
            <a:avLst/>
          </a:prstGeom>
          <a:noFill/>
        </p:spPr>
        <p:txBody>
          <a:bodyPr wrap="square" rtlCol="0">
            <a:spAutoFit/>
          </a:bodyPr>
          <a:lstStyle/>
          <a:p>
            <a:r>
              <a:rPr lang="en-US" sz="800" dirty="0">
                <a:latin typeface="Calibri" panose="020F0502020204030204" pitchFamily="34" charset="0"/>
                <a:ea typeface="ＭＳ Ｐゴシック" charset="-128"/>
                <a:cs typeface="Calibri" panose="020F0502020204030204" pitchFamily="34" charset="0"/>
              </a:rPr>
              <a:t>Alinity i STAT High Sensitivity Troponin-I Package Insert: H14937R02</a:t>
            </a:r>
            <a:endParaRPr lang="en-US" sz="800" dirty="0">
              <a:latin typeface="Calibri" panose="020F0502020204030204" pitchFamily="34" charset="0"/>
              <a:cs typeface="Calibri" panose="020F0502020204030204" pitchFamily="34" charset="0"/>
            </a:endParaRPr>
          </a:p>
        </p:txBody>
      </p:sp>
      <p:sp>
        <p:nvSpPr>
          <p:cNvPr id="7" name="Date Placeholder 4">
            <a:extLst>
              <a:ext uri="{FF2B5EF4-FFF2-40B4-BE49-F238E27FC236}">
                <a16:creationId xmlns:a16="http://schemas.microsoft.com/office/drawing/2014/main" id="{D1A31CBF-7618-5AB7-DF05-EFE5373E6590}"/>
              </a:ext>
            </a:extLst>
          </p:cNvPr>
          <p:cNvSpPr txBox="1">
            <a:spLocks/>
          </p:cNvSpPr>
          <p:nvPr/>
        </p:nvSpPr>
        <p:spPr>
          <a:xfrm>
            <a:off x="7574173" y="4838823"/>
            <a:ext cx="1188720" cy="200055"/>
          </a:xfrm>
          <a:prstGeom prst="rect">
            <a:avLst/>
          </a:prstGeom>
        </p:spPr>
        <p:txBody>
          <a:bodyPr vert="horz" lIns="0" tIns="0" rIns="91440" bIns="45720" rtlCol="0">
            <a:spAutoFit/>
          </a:bodyPr>
          <a:lstStyle>
            <a:lvl1pPr marL="0" indent="0" algn="l" defTabSz="685800" rtl="0" eaLnBrk="1" latinLnBrk="0" hangingPunct="1">
              <a:lnSpc>
                <a:spcPct val="100000"/>
              </a:lnSpc>
              <a:spcBef>
                <a:spcPts val="450"/>
              </a:spcBef>
              <a:buFont typeface="Arial" panose="020B0604020202020204" pitchFamily="34" charset="0"/>
              <a:buNone/>
              <a:defRPr sz="1400" b="0" kern="1200" cap="all" spc="150" baseline="0">
                <a:solidFill>
                  <a:schemeClr val="tx2"/>
                </a:solidFill>
                <a:latin typeface="Calibri" panose="020F0502020204030204" pitchFamily="34" charset="0"/>
                <a:ea typeface="+mn-ea"/>
                <a:cs typeface="Calibri" panose="020F0502020204030204" pitchFamily="34" charset="0"/>
              </a:defRPr>
            </a:lvl1pPr>
            <a:lvl2pPr marL="0" indent="0" algn="l" defTabSz="685800" rtl="0" eaLnBrk="1" latinLnBrk="0" hangingPunct="1">
              <a:lnSpc>
                <a:spcPct val="100000"/>
              </a:lnSpc>
              <a:spcBef>
                <a:spcPts val="450"/>
              </a:spcBef>
              <a:buFont typeface="Arial" panose="020B0604020202020204" pitchFamily="34" charset="0"/>
              <a:buNone/>
              <a:defRPr sz="1600" kern="1200">
                <a:solidFill>
                  <a:schemeClr val="tx1"/>
                </a:solidFill>
                <a:latin typeface="+mn-lt"/>
                <a:ea typeface="+mn-ea"/>
                <a:cs typeface="+mn-cs"/>
              </a:defRPr>
            </a:lvl2pPr>
            <a:lvl3pPr marL="349250" indent="-177800" algn="l" defTabSz="685800" rtl="0" eaLnBrk="1" latinLnBrk="0" hangingPunct="1">
              <a:lnSpc>
                <a:spcPct val="100000"/>
              </a:lnSpc>
              <a:spcBef>
                <a:spcPts val="450"/>
              </a:spcBef>
              <a:buFont typeface="Arial" panose="020B0604020202020204" pitchFamily="34" charset="0"/>
              <a:buChar char="–"/>
              <a:tabLst/>
              <a:defRPr sz="1400" kern="1200">
                <a:solidFill>
                  <a:schemeClr val="tx1"/>
                </a:solidFill>
                <a:latin typeface="+mn-lt"/>
                <a:ea typeface="+mn-ea"/>
                <a:cs typeface="+mn-cs"/>
              </a:defRPr>
            </a:lvl3pPr>
            <a:lvl4pPr marL="470297" indent="-127397"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642938" indent="-128588"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fld id="{FBA602C5-A3CE-EE4B-8E72-2CA1CDB16543}" type="datetime4">
              <a:rPr lang="en-US" sz="1000" cap="none" spc="0" smtClean="0">
                <a:solidFill>
                  <a:srgbClr val="000000"/>
                </a:solidFill>
              </a:rPr>
              <a:pPr/>
              <a:t>August 14, 2023</a:t>
            </a:fld>
            <a:endParaRPr lang="en-US" sz="1000" spc="0">
              <a:solidFill>
                <a:srgbClr val="000000"/>
              </a:solidFill>
            </a:endParaRPr>
          </a:p>
        </p:txBody>
      </p:sp>
      <p:sp>
        <p:nvSpPr>
          <p:cNvPr id="8" name="Footer Placeholder 5">
            <a:extLst>
              <a:ext uri="{FF2B5EF4-FFF2-40B4-BE49-F238E27FC236}">
                <a16:creationId xmlns:a16="http://schemas.microsoft.com/office/drawing/2014/main" id="{1BDD7737-E090-577C-F2E2-A78EE2CADDA6}"/>
              </a:ext>
            </a:extLst>
          </p:cNvPr>
          <p:cNvSpPr txBox="1">
            <a:spLocks/>
          </p:cNvSpPr>
          <p:nvPr/>
        </p:nvSpPr>
        <p:spPr>
          <a:xfrm>
            <a:off x="3014471" y="4767263"/>
            <a:ext cx="4480560" cy="273844"/>
          </a:xfrm>
          <a:prstGeom prst="rect">
            <a:avLst/>
          </a:prstGeom>
        </p:spPr>
        <p:txBody>
          <a:bodyPr vert="horz" lIns="0" tIns="45720" rIns="0" bIns="45720" rtlCol="0" anchor="b" anchorCtr="0"/>
          <a:lstStyle>
            <a:defPPr>
              <a:defRPr lang="en-US"/>
            </a:defPPr>
            <a:lvl1pPr marL="0" algn="l" defTabSz="914400" rtl="0" eaLnBrk="1" latinLnBrk="0" hangingPunct="1">
              <a:defRPr sz="10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ADD-140731-USA-EN</a:t>
            </a:r>
            <a:r>
              <a:rPr lang="en-US" dirty="0">
                <a:solidFill>
                  <a:srgbClr val="000000"/>
                </a:solidFill>
              </a:rPr>
              <a:t>   |</a:t>
            </a:r>
          </a:p>
        </p:txBody>
      </p:sp>
      <p:sp>
        <p:nvSpPr>
          <p:cNvPr id="9" name="Slide Number Placeholder 4">
            <a:extLst>
              <a:ext uri="{FF2B5EF4-FFF2-40B4-BE49-F238E27FC236}">
                <a16:creationId xmlns:a16="http://schemas.microsoft.com/office/drawing/2014/main" id="{397B671B-6C24-35F4-B37D-D150249F9010}"/>
              </a:ext>
            </a:extLst>
          </p:cNvPr>
          <p:cNvSpPr>
            <a:spLocks noGrp="1"/>
          </p:cNvSpPr>
          <p:nvPr>
            <p:ph type="sldNum" sz="quarter" idx="13"/>
          </p:nvPr>
        </p:nvSpPr>
        <p:spPr>
          <a:xfrm>
            <a:off x="8606290" y="4767263"/>
            <a:ext cx="292608" cy="273844"/>
          </a:xfrm>
        </p:spPr>
        <p:txBody>
          <a:bodyPr/>
          <a:lstStyle/>
          <a:p>
            <a:fld id="{A2885E78-1F86-4A3D-9EE1-B0103B1CEF15}" type="slidenum">
              <a:rPr lang="en-US" b="0" smtClean="0">
                <a:solidFill>
                  <a:srgbClr val="000000"/>
                </a:solidFill>
              </a:rPr>
              <a:pPr/>
              <a:t>3</a:t>
            </a:fld>
            <a:endParaRPr lang="en-US" b="0">
              <a:solidFill>
                <a:srgbClr val="000000"/>
              </a:solidFill>
            </a:endParaRPr>
          </a:p>
        </p:txBody>
      </p:sp>
    </p:spTree>
    <p:extLst>
      <p:ext uri="{BB962C8B-B14F-4D97-AF65-F5344CB8AC3E}">
        <p14:creationId xmlns:p14="http://schemas.microsoft.com/office/powerpoint/2010/main" val="2321791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24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0FCA06A-C029-4B57-AD8E-0B32E4CDBBBD}"/>
              </a:ext>
            </a:extLst>
          </p:cNvPr>
          <p:cNvPicPr>
            <a:picLocks noChangeAspect="1"/>
          </p:cNvPicPr>
          <p:nvPr/>
        </p:nvPicPr>
        <p:blipFill rotWithShape="1">
          <a:blip r:embed="rId3"/>
          <a:srcRect l="1" r="18393"/>
          <a:stretch/>
        </p:blipFill>
        <p:spPr>
          <a:xfrm>
            <a:off x="4679768" y="0"/>
            <a:ext cx="4464232" cy="5143500"/>
          </a:xfrm>
          <a:prstGeom prst="rect">
            <a:avLst/>
          </a:prstGeom>
        </p:spPr>
      </p:pic>
      <p:sp>
        <p:nvSpPr>
          <p:cNvPr id="22" name="Title 21"/>
          <p:cNvSpPr>
            <a:spLocks noGrp="1"/>
          </p:cNvSpPr>
          <p:nvPr>
            <p:ph type="title"/>
          </p:nvPr>
        </p:nvSpPr>
        <p:spPr>
          <a:xfrm>
            <a:off x="502920" y="586180"/>
            <a:ext cx="3822192" cy="360045"/>
          </a:xfrm>
        </p:spPr>
        <p:txBody>
          <a:bodyPr/>
          <a:lstStyle/>
          <a:p>
            <a:r>
              <a:rPr lang="en-US" dirty="0"/>
              <a:t>Heart disease and MI</a:t>
            </a:r>
          </a:p>
        </p:txBody>
      </p:sp>
      <p:sp>
        <p:nvSpPr>
          <p:cNvPr id="3" name="Content Placeholder 2"/>
          <p:cNvSpPr>
            <a:spLocks noGrp="1"/>
          </p:cNvSpPr>
          <p:nvPr>
            <p:ph sz="half" idx="1"/>
          </p:nvPr>
        </p:nvSpPr>
        <p:spPr>
          <a:xfrm>
            <a:off x="502921" y="1207123"/>
            <a:ext cx="3961314" cy="3248914"/>
          </a:xfrm>
        </p:spPr>
        <p:txBody>
          <a:bodyPr/>
          <a:lstStyle/>
          <a:p>
            <a:pPr marL="285750" indent="-285750">
              <a:spcBef>
                <a:spcPts val="0"/>
              </a:spcBef>
              <a:buFont typeface="Arial" panose="020B0604020202020204" pitchFamily="34" charset="0"/>
              <a:buChar char="•"/>
            </a:pPr>
            <a:r>
              <a:rPr lang="en-US" sz="1400" b="0" cap="none">
                <a:solidFill>
                  <a:schemeClr val="tx1"/>
                </a:solidFill>
                <a:latin typeface="+mj-lt"/>
              </a:rPr>
              <a:t>Coronary Heart Disease is the </a:t>
            </a:r>
            <a:r>
              <a:rPr lang="en-US" sz="1400" cap="none">
                <a:solidFill>
                  <a:schemeClr val="tx1"/>
                </a:solidFill>
                <a:latin typeface="+mj-lt"/>
              </a:rPr>
              <a:t>leading cause of death in the US</a:t>
            </a:r>
            <a:r>
              <a:rPr lang="en-US" sz="1400" cap="none" baseline="30000">
                <a:solidFill>
                  <a:schemeClr val="tx1"/>
                </a:solidFill>
                <a:latin typeface="+mj-lt"/>
              </a:rPr>
              <a:t>1</a:t>
            </a:r>
            <a:endParaRPr lang="en-US" sz="1400" cap="none">
              <a:solidFill>
                <a:schemeClr val="tx1"/>
              </a:solidFill>
              <a:latin typeface="+mj-lt"/>
            </a:endParaRPr>
          </a:p>
          <a:p>
            <a:pPr marL="285750" indent="-285750">
              <a:spcBef>
                <a:spcPts val="0"/>
              </a:spcBef>
              <a:buFont typeface="Arial" panose="020B0604020202020204" pitchFamily="34" charset="0"/>
              <a:buChar char="•"/>
            </a:pPr>
            <a:endParaRPr lang="en-US" sz="1400" b="0" cap="none">
              <a:solidFill>
                <a:schemeClr val="tx1"/>
              </a:solidFill>
              <a:latin typeface="+mj-lt"/>
            </a:endParaRPr>
          </a:p>
          <a:p>
            <a:pPr marL="285750" indent="-285750">
              <a:spcBef>
                <a:spcPts val="0"/>
              </a:spcBef>
              <a:buFont typeface="Arial" panose="020B0604020202020204" pitchFamily="34" charset="0"/>
              <a:buChar char="•"/>
            </a:pPr>
            <a:r>
              <a:rPr lang="en-US" sz="1400" b="0" cap="none">
                <a:solidFill>
                  <a:schemeClr val="tx1"/>
                </a:solidFill>
                <a:latin typeface="+mj-lt"/>
              </a:rPr>
              <a:t>Manifests most often in the form of Acute Coronary Syndrome (ACS): term used to describe Myocardial Infarctions (MI, heart attack) and unstable angina</a:t>
            </a:r>
          </a:p>
          <a:p>
            <a:pPr marL="285750" indent="-285750">
              <a:spcBef>
                <a:spcPts val="0"/>
              </a:spcBef>
              <a:buFont typeface="Arial" panose="020B0604020202020204" pitchFamily="34" charset="0"/>
              <a:buChar char="•"/>
            </a:pPr>
            <a:endParaRPr lang="en-US" sz="1400" b="0" cap="none">
              <a:solidFill>
                <a:schemeClr val="tx1"/>
              </a:solidFill>
              <a:latin typeface="+mj-lt"/>
            </a:endParaRPr>
          </a:p>
          <a:p>
            <a:pPr marL="285750" indent="-285750">
              <a:spcBef>
                <a:spcPts val="0"/>
              </a:spcBef>
              <a:buFont typeface="Arial" panose="020B0604020202020204" pitchFamily="34" charset="0"/>
              <a:buChar char="•"/>
            </a:pPr>
            <a:r>
              <a:rPr lang="en-US" sz="1400" b="0" cap="none">
                <a:solidFill>
                  <a:schemeClr val="tx1"/>
                </a:solidFill>
                <a:latin typeface="+mj-lt"/>
              </a:rPr>
              <a:t>Approximately </a:t>
            </a:r>
            <a:r>
              <a:rPr lang="en-US" sz="1400" cap="none">
                <a:solidFill>
                  <a:schemeClr val="tx1"/>
                </a:solidFill>
                <a:latin typeface="+mj-lt"/>
              </a:rPr>
              <a:t>6-8 million </a:t>
            </a:r>
            <a:r>
              <a:rPr lang="en-US" sz="1400" b="0" cap="none">
                <a:solidFill>
                  <a:schemeClr val="tx1"/>
                </a:solidFill>
                <a:latin typeface="+mj-lt"/>
              </a:rPr>
              <a:t>people/</a:t>
            </a:r>
            <a:r>
              <a:rPr lang="en-US" sz="1400" b="0" cap="none" err="1">
                <a:solidFill>
                  <a:schemeClr val="tx1"/>
                </a:solidFill>
                <a:latin typeface="+mj-lt"/>
              </a:rPr>
              <a:t>yr</a:t>
            </a:r>
            <a:r>
              <a:rPr lang="en-US" sz="1400" b="0" cap="none">
                <a:solidFill>
                  <a:schemeClr val="tx1"/>
                </a:solidFill>
                <a:latin typeface="+mj-lt"/>
              </a:rPr>
              <a:t> present to Emergency Departments with suspected MI</a:t>
            </a:r>
            <a:r>
              <a:rPr lang="en-US" sz="1400" b="0" cap="none" baseline="30000">
                <a:solidFill>
                  <a:schemeClr val="tx1"/>
                </a:solidFill>
                <a:latin typeface="+mj-lt"/>
              </a:rPr>
              <a:t>1</a:t>
            </a:r>
          </a:p>
          <a:p>
            <a:pPr>
              <a:spcBef>
                <a:spcPts val="0"/>
              </a:spcBef>
            </a:pPr>
            <a:r>
              <a:rPr lang="en-US" sz="1400" b="0" cap="none">
                <a:solidFill>
                  <a:schemeClr val="tx1"/>
                </a:solidFill>
                <a:latin typeface="+mj-lt"/>
              </a:rPr>
              <a:t> </a:t>
            </a:r>
          </a:p>
          <a:p>
            <a:pPr marL="285750" lvl="0" indent="-285750">
              <a:spcBef>
                <a:spcPts val="0"/>
              </a:spcBef>
              <a:buFont typeface="Arial" panose="020B0604020202020204" pitchFamily="34" charset="0"/>
              <a:buChar char="•"/>
            </a:pPr>
            <a:r>
              <a:rPr lang="en-US" sz="1400" cap="none">
                <a:solidFill>
                  <a:schemeClr val="tx1"/>
                </a:solidFill>
                <a:latin typeface="+mj-lt"/>
              </a:rPr>
              <a:t>Only 8-15% are having an MI </a:t>
            </a:r>
            <a:r>
              <a:rPr lang="en-US" sz="1400" b="0" cap="none">
                <a:solidFill>
                  <a:schemeClr val="tx1"/>
                </a:solidFill>
                <a:latin typeface="+mj-lt"/>
              </a:rPr>
              <a:t>so in theory the majority could be discharged</a:t>
            </a:r>
            <a:r>
              <a:rPr lang="en-US" sz="1400" b="0" cap="none" baseline="30000">
                <a:solidFill>
                  <a:schemeClr val="tx1"/>
                </a:solidFill>
                <a:latin typeface="+mj-lt"/>
              </a:rPr>
              <a:t>2</a:t>
            </a:r>
            <a:r>
              <a:rPr lang="en-US" sz="1400" b="0">
                <a:solidFill>
                  <a:schemeClr val="tx1"/>
                </a:solidFill>
                <a:latin typeface="+mj-lt"/>
              </a:rPr>
              <a:t> </a:t>
            </a:r>
            <a:endParaRPr lang="en-US" sz="1400">
              <a:solidFill>
                <a:schemeClr val="tx1"/>
              </a:solidFill>
              <a:latin typeface="+mj-lt"/>
            </a:endParaRPr>
          </a:p>
          <a:p>
            <a:endParaRPr lang="en-US" sz="900"/>
          </a:p>
          <a:p>
            <a:pPr lvl="2"/>
            <a:endParaRPr lang="en-US" sz="1000"/>
          </a:p>
          <a:p>
            <a:pPr marL="171450" lvl="2" indent="0">
              <a:buNone/>
            </a:pPr>
            <a:endParaRPr lang="en-US" sz="1000"/>
          </a:p>
          <a:p>
            <a:endParaRPr lang="en-US"/>
          </a:p>
        </p:txBody>
      </p:sp>
      <p:sp>
        <p:nvSpPr>
          <p:cNvPr id="2" name="TextBox 1">
            <a:extLst>
              <a:ext uri="{FF2B5EF4-FFF2-40B4-BE49-F238E27FC236}">
                <a16:creationId xmlns:a16="http://schemas.microsoft.com/office/drawing/2014/main" id="{06862F8D-0BCA-436F-B458-45EEBF058694}"/>
              </a:ext>
            </a:extLst>
          </p:cNvPr>
          <p:cNvSpPr txBox="1"/>
          <p:nvPr/>
        </p:nvSpPr>
        <p:spPr>
          <a:xfrm>
            <a:off x="417806" y="4341815"/>
            <a:ext cx="4261961" cy="461665"/>
          </a:xfrm>
          <a:prstGeom prst="rect">
            <a:avLst/>
          </a:prstGeom>
          <a:noFill/>
        </p:spPr>
        <p:txBody>
          <a:bodyPr wrap="square" rtlCol="0">
            <a:spAutoFit/>
          </a:bodyPr>
          <a:lstStyle/>
          <a:p>
            <a:pPr marL="228600" indent="-228600">
              <a:buAutoNum type="arabicPeriod"/>
            </a:pPr>
            <a:r>
              <a:rPr lang="en-US" sz="800">
                <a:latin typeface="Calibri" panose="020F0502020204030204" pitchFamily="34" charset="0"/>
                <a:cs typeface="Calibri" panose="020F0502020204030204" pitchFamily="34" charset="0"/>
              </a:rPr>
              <a:t>Heart Disease and Stroke Statistics-2019 Update: A Report From the American Heart Association. Benjamin EJ, et al. Circulation. 2019 Mar 5;139(10):e56-e528.</a:t>
            </a:r>
          </a:p>
          <a:p>
            <a:pPr marL="228600" indent="-228600">
              <a:buAutoNum type="arabicPeriod"/>
            </a:pPr>
            <a:r>
              <a:rPr lang="en-US" sz="800">
                <a:latin typeface="Calibri" panose="020F0502020204030204" pitchFamily="34" charset="0"/>
                <a:cs typeface="Calibri" panose="020F0502020204030204" pitchFamily="34" charset="0"/>
              </a:rPr>
              <a:t>Sandoval et al, AJC 2017</a:t>
            </a:r>
          </a:p>
        </p:txBody>
      </p:sp>
      <p:sp>
        <p:nvSpPr>
          <p:cNvPr id="10" name="Date Placeholder 4">
            <a:extLst>
              <a:ext uri="{FF2B5EF4-FFF2-40B4-BE49-F238E27FC236}">
                <a16:creationId xmlns:a16="http://schemas.microsoft.com/office/drawing/2014/main" id="{25A4EFF4-4960-136A-9BE2-1B379B3F3B46}"/>
              </a:ext>
            </a:extLst>
          </p:cNvPr>
          <p:cNvSpPr txBox="1">
            <a:spLocks/>
          </p:cNvSpPr>
          <p:nvPr/>
        </p:nvSpPr>
        <p:spPr>
          <a:xfrm>
            <a:off x="7574173" y="4838823"/>
            <a:ext cx="1188720" cy="200055"/>
          </a:xfrm>
          <a:prstGeom prst="rect">
            <a:avLst/>
          </a:prstGeom>
        </p:spPr>
        <p:txBody>
          <a:bodyPr vert="horz" lIns="0" tIns="0" rIns="91440" bIns="45720" rtlCol="0">
            <a:spAutoFit/>
          </a:bodyPr>
          <a:lstStyle>
            <a:lvl1pPr marL="0" indent="0" algn="l" defTabSz="685800" rtl="0" eaLnBrk="1" latinLnBrk="0" hangingPunct="1">
              <a:lnSpc>
                <a:spcPct val="100000"/>
              </a:lnSpc>
              <a:spcBef>
                <a:spcPts val="450"/>
              </a:spcBef>
              <a:buFont typeface="Arial" panose="020B0604020202020204" pitchFamily="34" charset="0"/>
              <a:buNone/>
              <a:defRPr sz="1400" b="0" kern="1200" cap="all" spc="150" baseline="0">
                <a:solidFill>
                  <a:schemeClr val="tx2"/>
                </a:solidFill>
                <a:latin typeface="Calibri" panose="020F0502020204030204" pitchFamily="34" charset="0"/>
                <a:ea typeface="+mn-ea"/>
                <a:cs typeface="Calibri" panose="020F0502020204030204" pitchFamily="34" charset="0"/>
              </a:defRPr>
            </a:lvl1pPr>
            <a:lvl2pPr marL="0" indent="0" algn="l" defTabSz="685800" rtl="0" eaLnBrk="1" latinLnBrk="0" hangingPunct="1">
              <a:lnSpc>
                <a:spcPct val="100000"/>
              </a:lnSpc>
              <a:spcBef>
                <a:spcPts val="450"/>
              </a:spcBef>
              <a:buFont typeface="Arial" panose="020B0604020202020204" pitchFamily="34" charset="0"/>
              <a:buNone/>
              <a:defRPr sz="1600" kern="1200">
                <a:solidFill>
                  <a:schemeClr val="tx1"/>
                </a:solidFill>
                <a:latin typeface="+mn-lt"/>
                <a:ea typeface="+mn-ea"/>
                <a:cs typeface="+mn-cs"/>
              </a:defRPr>
            </a:lvl2pPr>
            <a:lvl3pPr marL="349250" indent="-177800" algn="l" defTabSz="685800" rtl="0" eaLnBrk="1" latinLnBrk="0" hangingPunct="1">
              <a:lnSpc>
                <a:spcPct val="100000"/>
              </a:lnSpc>
              <a:spcBef>
                <a:spcPts val="450"/>
              </a:spcBef>
              <a:buFont typeface="Arial" panose="020B0604020202020204" pitchFamily="34" charset="0"/>
              <a:buChar char="–"/>
              <a:tabLst/>
              <a:defRPr sz="1400" kern="1200">
                <a:solidFill>
                  <a:schemeClr val="tx1"/>
                </a:solidFill>
                <a:latin typeface="+mn-lt"/>
                <a:ea typeface="+mn-ea"/>
                <a:cs typeface="+mn-cs"/>
              </a:defRPr>
            </a:lvl3pPr>
            <a:lvl4pPr marL="470297" indent="-127397"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642938" indent="-128588"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fld id="{FBA602C5-A3CE-EE4B-8E72-2CA1CDB16543}" type="datetime4">
              <a:rPr lang="en-US" sz="1000" cap="none" spc="0" smtClean="0">
                <a:solidFill>
                  <a:schemeClr val="bg1"/>
                </a:solidFill>
              </a:rPr>
              <a:pPr/>
              <a:t>August 14, 2023</a:t>
            </a:fld>
            <a:endParaRPr lang="en-US" sz="1000" spc="0">
              <a:solidFill>
                <a:schemeClr val="bg1"/>
              </a:solidFill>
            </a:endParaRPr>
          </a:p>
        </p:txBody>
      </p:sp>
      <p:sp>
        <p:nvSpPr>
          <p:cNvPr id="11" name="Footer Placeholder 5">
            <a:extLst>
              <a:ext uri="{FF2B5EF4-FFF2-40B4-BE49-F238E27FC236}">
                <a16:creationId xmlns:a16="http://schemas.microsoft.com/office/drawing/2014/main" id="{17B9E1D0-AE3B-64AB-F53A-D76FF34EB788}"/>
              </a:ext>
            </a:extLst>
          </p:cNvPr>
          <p:cNvSpPr txBox="1">
            <a:spLocks/>
          </p:cNvSpPr>
          <p:nvPr/>
        </p:nvSpPr>
        <p:spPr>
          <a:xfrm>
            <a:off x="3014471" y="4767263"/>
            <a:ext cx="4480560" cy="273844"/>
          </a:xfrm>
          <a:prstGeom prst="rect">
            <a:avLst/>
          </a:prstGeom>
        </p:spPr>
        <p:txBody>
          <a:bodyPr vert="horz" lIns="0" tIns="45720" rIns="0" bIns="45720" rtlCol="0" anchor="b" anchorCtr="0"/>
          <a:lstStyle>
            <a:defPPr>
              <a:defRPr lang="en-US"/>
            </a:defPPr>
            <a:lvl1pPr marL="0" algn="l" defTabSz="914400" rtl="0" eaLnBrk="1" latinLnBrk="0" hangingPunct="1">
              <a:defRPr sz="10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schemeClr val="bg1"/>
                </a:solidFill>
              </a:rPr>
              <a:t>ADD-140731-USA-EN   |</a:t>
            </a:r>
          </a:p>
        </p:txBody>
      </p:sp>
      <p:sp>
        <p:nvSpPr>
          <p:cNvPr id="12" name="Slide Number Placeholder 4">
            <a:extLst>
              <a:ext uri="{FF2B5EF4-FFF2-40B4-BE49-F238E27FC236}">
                <a16:creationId xmlns:a16="http://schemas.microsoft.com/office/drawing/2014/main" id="{D1D60C99-D3FF-1533-FE42-046960E183F5}"/>
              </a:ext>
            </a:extLst>
          </p:cNvPr>
          <p:cNvSpPr txBox="1">
            <a:spLocks/>
          </p:cNvSpPr>
          <p:nvPr/>
        </p:nvSpPr>
        <p:spPr>
          <a:xfrm>
            <a:off x="8606290" y="4786927"/>
            <a:ext cx="2926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885E78-1F86-4A3D-9EE1-B0103B1CEF15}" type="slidenum">
              <a:rPr lang="en-US" sz="1000" smtClean="0">
                <a:solidFill>
                  <a:schemeClr val="bg1"/>
                </a:solidFill>
                <a:latin typeface="Calibri" panose="020F0502020204030204" pitchFamily="34" charset="0"/>
                <a:cs typeface="Calibri" panose="020F0502020204030204" pitchFamily="34" charset="0"/>
              </a:rPr>
              <a:pPr/>
              <a:t>4</a:t>
            </a:fld>
            <a:endParaRPr lang="en-US" sz="10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0837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95300" y="585180"/>
            <a:ext cx="8138160" cy="357188"/>
          </a:xfrm>
        </p:spPr>
        <p:txBody>
          <a:bodyPr/>
          <a:lstStyle/>
          <a:p>
            <a:r>
              <a:rPr lang="en-US" dirty="0"/>
              <a:t>Diagnosis of MI: importance of biomarkers </a:t>
            </a:r>
          </a:p>
        </p:txBody>
      </p:sp>
      <p:sp>
        <p:nvSpPr>
          <p:cNvPr id="3" name="Content Placeholder 2"/>
          <p:cNvSpPr>
            <a:spLocks noGrp="1"/>
          </p:cNvSpPr>
          <p:nvPr>
            <p:ph idx="1"/>
          </p:nvPr>
        </p:nvSpPr>
        <p:spPr>
          <a:xfrm>
            <a:off x="510540" y="1201103"/>
            <a:ext cx="5675947" cy="3566160"/>
          </a:xfrm>
        </p:spPr>
        <p:txBody>
          <a:bodyPr/>
          <a:lstStyle/>
          <a:p>
            <a:pPr>
              <a:spcBef>
                <a:spcPts val="0"/>
              </a:spcBef>
            </a:pPr>
            <a:r>
              <a:rPr lang="en-US" sz="1400" b="0" dirty="0">
                <a:solidFill>
                  <a:schemeClr val="tx1"/>
                </a:solidFill>
                <a:latin typeface="+mj-lt"/>
              </a:rPr>
              <a:t>However, fears of </a:t>
            </a:r>
            <a:r>
              <a:rPr lang="en-US" sz="1400" dirty="0">
                <a:solidFill>
                  <a:schemeClr val="tx1"/>
                </a:solidFill>
                <a:latin typeface="+mj-lt"/>
              </a:rPr>
              <a:t>“missing” an MI </a:t>
            </a:r>
            <a:r>
              <a:rPr lang="en-US" sz="1400" b="0" dirty="0">
                <a:solidFill>
                  <a:schemeClr val="tx1"/>
                </a:solidFill>
                <a:latin typeface="+mj-lt"/>
              </a:rPr>
              <a:t>mean patients are frequently kept for observation and testing costing </a:t>
            </a:r>
            <a:r>
              <a:rPr lang="en-US" sz="1400" dirty="0">
                <a:solidFill>
                  <a:schemeClr val="tx1"/>
                </a:solidFill>
                <a:latin typeface="+mj-lt"/>
              </a:rPr>
              <a:t>billions of dollars annually</a:t>
            </a:r>
            <a:r>
              <a:rPr lang="en-US" sz="1400" baseline="30000" dirty="0">
                <a:solidFill>
                  <a:schemeClr val="tx1"/>
                </a:solidFill>
                <a:latin typeface="+mj-lt"/>
              </a:rPr>
              <a:t>1</a:t>
            </a:r>
          </a:p>
          <a:p>
            <a:pPr>
              <a:spcBef>
                <a:spcPts val="0"/>
              </a:spcBef>
            </a:pPr>
            <a:endParaRPr lang="en-US" sz="1400" b="0" dirty="0"/>
          </a:p>
          <a:p>
            <a:pPr>
              <a:spcBef>
                <a:spcPts val="0"/>
              </a:spcBef>
            </a:pPr>
            <a:r>
              <a:rPr lang="en-US" dirty="0"/>
              <a:t>DIAGNOSING MI IS </a:t>
            </a:r>
            <a:r>
              <a:rPr lang="en-US" dirty="0">
                <a:solidFill>
                  <a:srgbClr val="029CDE"/>
                </a:solidFill>
              </a:rPr>
              <a:t>NOT</a:t>
            </a:r>
            <a:r>
              <a:rPr lang="en-US" dirty="0">
                <a:solidFill>
                  <a:srgbClr val="FF0000"/>
                </a:solidFill>
              </a:rPr>
              <a:t> </a:t>
            </a:r>
            <a:r>
              <a:rPr lang="en-US" dirty="0"/>
              <a:t>ALWAYS SIMPLE</a:t>
            </a:r>
          </a:p>
          <a:p>
            <a:pPr marL="342900" indent="-342900">
              <a:spcBef>
                <a:spcPts val="0"/>
              </a:spcBef>
              <a:buFont typeface="Arial" panose="020B0604020202020204" pitchFamily="34" charset="0"/>
              <a:buChar char="•"/>
            </a:pPr>
            <a:r>
              <a:rPr lang="en-US" sz="1400" b="0" dirty="0">
                <a:solidFill>
                  <a:schemeClr val="tx1"/>
                </a:solidFill>
                <a:latin typeface="+mn-lt"/>
              </a:rPr>
              <a:t>Symptoms may not be typical even with MI </a:t>
            </a:r>
          </a:p>
          <a:p>
            <a:pPr marL="342900" indent="-342900">
              <a:spcBef>
                <a:spcPts val="0"/>
              </a:spcBef>
              <a:buFont typeface="Arial" panose="020B0604020202020204" pitchFamily="34" charset="0"/>
              <a:buChar char="•"/>
            </a:pPr>
            <a:r>
              <a:rPr lang="en-US" sz="1400" b="0" dirty="0">
                <a:solidFill>
                  <a:schemeClr val="tx1"/>
                </a:solidFill>
                <a:latin typeface="+mn-lt"/>
              </a:rPr>
              <a:t>EKG may not show changes even with MI </a:t>
            </a:r>
          </a:p>
          <a:p>
            <a:pPr marL="342900" indent="-342900">
              <a:spcBef>
                <a:spcPts val="0"/>
              </a:spcBef>
              <a:buFont typeface="Arial" panose="020B0604020202020204" pitchFamily="34" charset="0"/>
              <a:buChar char="•"/>
            </a:pPr>
            <a:r>
              <a:rPr lang="en-US" sz="1400" b="0" dirty="0">
                <a:solidFill>
                  <a:schemeClr val="tx1"/>
                </a:solidFill>
                <a:latin typeface="+mn-lt"/>
              </a:rPr>
              <a:t>Circulating biomarkers</a:t>
            </a:r>
            <a:r>
              <a:rPr lang="en-US" sz="1400" dirty="0">
                <a:solidFill>
                  <a:schemeClr val="tx1"/>
                </a:solidFill>
                <a:latin typeface="+mn-lt"/>
              </a:rPr>
              <a:t> are thus critical in making the diagnosis of MI (“ruling in” MI) or excluding the diagnosis of MI (“ruling out” MI)</a:t>
            </a:r>
            <a:r>
              <a:rPr lang="en-US" sz="1400" baseline="30000" dirty="0">
                <a:solidFill>
                  <a:schemeClr val="tx1"/>
                </a:solidFill>
                <a:latin typeface="+mn-lt"/>
              </a:rPr>
              <a:t>2,3</a:t>
            </a:r>
            <a:endParaRPr lang="en-US" sz="1400" b="0" dirty="0">
              <a:solidFill>
                <a:schemeClr val="tx1"/>
              </a:solidFill>
              <a:latin typeface="+mn-lt"/>
            </a:endParaRPr>
          </a:p>
          <a:p>
            <a:pPr marL="342900" indent="-342900">
              <a:spcBef>
                <a:spcPts val="0"/>
              </a:spcBef>
              <a:buAutoNum type="arabicPeriod" startAt="3"/>
            </a:pPr>
            <a:endParaRPr lang="en-US" sz="1400" b="0" dirty="0">
              <a:solidFill>
                <a:schemeClr val="tx1"/>
              </a:solidFill>
              <a:latin typeface="+mn-lt"/>
            </a:endParaRPr>
          </a:p>
          <a:p>
            <a:pPr algn="ctr">
              <a:spcBef>
                <a:spcPts val="0"/>
              </a:spcBef>
            </a:pPr>
            <a:r>
              <a:rPr lang="en-US" sz="1400" dirty="0">
                <a:solidFill>
                  <a:schemeClr val="tx1"/>
                </a:solidFill>
                <a:latin typeface="+mn-lt"/>
              </a:rPr>
              <a:t>Troponins</a:t>
            </a:r>
            <a:r>
              <a:rPr lang="en-US" sz="1400" b="0" dirty="0">
                <a:solidFill>
                  <a:schemeClr val="tx1"/>
                </a:solidFill>
                <a:latin typeface="+mn-lt"/>
              </a:rPr>
              <a:t> are the only biomarkers recommended for this purpose</a:t>
            </a:r>
            <a:r>
              <a:rPr lang="en-US" sz="1400" b="0" baseline="30000" dirty="0">
                <a:solidFill>
                  <a:schemeClr val="tx1"/>
                </a:solidFill>
                <a:latin typeface="+mn-lt"/>
              </a:rPr>
              <a:t>2,3,4</a:t>
            </a:r>
            <a:endParaRPr lang="en-US" sz="1400" b="0" dirty="0">
              <a:solidFill>
                <a:schemeClr val="tx1"/>
              </a:solidFill>
              <a:latin typeface="+mn-lt"/>
            </a:endParaRPr>
          </a:p>
        </p:txBody>
      </p:sp>
      <p:grpSp>
        <p:nvGrpSpPr>
          <p:cNvPr id="8" name="Group 7">
            <a:extLst>
              <a:ext uri="{FF2B5EF4-FFF2-40B4-BE49-F238E27FC236}">
                <a16:creationId xmlns:a16="http://schemas.microsoft.com/office/drawing/2014/main" id="{8A389E01-43AF-4F51-ADC9-D0C84959925E}"/>
              </a:ext>
            </a:extLst>
          </p:cNvPr>
          <p:cNvGrpSpPr/>
          <p:nvPr/>
        </p:nvGrpSpPr>
        <p:grpSpPr>
          <a:xfrm>
            <a:off x="6312598" y="1173133"/>
            <a:ext cx="2238264" cy="3295841"/>
            <a:chOff x="5320817" y="2166278"/>
            <a:chExt cx="2790703" cy="4403551"/>
          </a:xfrm>
        </p:grpSpPr>
        <p:pic>
          <p:nvPicPr>
            <p:cNvPr id="11" name="Picture 10">
              <a:extLst>
                <a:ext uri="{FF2B5EF4-FFF2-40B4-BE49-F238E27FC236}">
                  <a16:creationId xmlns:a16="http://schemas.microsoft.com/office/drawing/2014/main" id="{1C5FB45B-8A28-4ADA-98AC-78DEA1C154F1}"/>
                </a:ext>
              </a:extLst>
            </p:cNvPr>
            <p:cNvPicPr>
              <a:picLocks noChangeAspect="1"/>
            </p:cNvPicPr>
            <p:nvPr/>
          </p:nvPicPr>
          <p:blipFill rotWithShape="1">
            <a:blip r:embed="rId3"/>
            <a:srcRect l="18616" t="7895" r="37891"/>
            <a:stretch/>
          </p:blipFill>
          <p:spPr>
            <a:xfrm>
              <a:off x="6066237" y="2166278"/>
              <a:ext cx="1230763" cy="1106948"/>
            </a:xfrm>
            <a:prstGeom prst="rect">
              <a:avLst/>
            </a:prstGeom>
          </p:spPr>
        </p:pic>
        <p:sp>
          <p:nvSpPr>
            <p:cNvPr id="14" name="TextBox 13">
              <a:extLst>
                <a:ext uri="{FF2B5EF4-FFF2-40B4-BE49-F238E27FC236}">
                  <a16:creationId xmlns:a16="http://schemas.microsoft.com/office/drawing/2014/main" id="{F39DB45F-5DA2-4627-ACC2-834EE6E8BB02}"/>
                </a:ext>
              </a:extLst>
            </p:cNvPr>
            <p:cNvSpPr txBox="1"/>
            <p:nvPr/>
          </p:nvSpPr>
          <p:spPr>
            <a:xfrm>
              <a:off x="5320817" y="3321206"/>
              <a:ext cx="2790703" cy="3248623"/>
            </a:xfrm>
            <a:prstGeom prst="rect">
              <a:avLst/>
            </a:prstGeom>
            <a:noFill/>
          </p:spPr>
          <p:txBody>
            <a:bodyPr wrap="square" lIns="91440" tIns="45720" rIns="91440" bIns="45720" rtlCol="0" anchor="t">
              <a:spAutoFit/>
            </a:bodyPr>
            <a:lstStyle/>
            <a:p>
              <a:pPr marL="171450" indent="-171450" defTabSz="914355">
                <a:buFont typeface="Arial" panose="05000000000000000000" pitchFamily="2" charset="2"/>
                <a:buChar char="•"/>
              </a:pPr>
              <a:r>
                <a:rPr lang="en-US" sz="1000">
                  <a:latin typeface="Calibri" panose="020F0502020204030204" pitchFamily="34" charset="0"/>
                  <a:cs typeface="Calibri" panose="020F0502020204030204" pitchFamily="34" charset="0"/>
                </a:rPr>
                <a:t>About 25% of patients with MI are diagnosed from their EKG due to ST elevation or new left bundle branch block = STEMI, ST elevation MI</a:t>
              </a:r>
              <a:endParaRPr lang="en-US"/>
            </a:p>
            <a:p>
              <a:pPr marL="171450" indent="-171450" defTabSz="914355">
                <a:buFont typeface="Arial" panose="05000000000000000000" pitchFamily="2" charset="2"/>
                <a:buChar char="•"/>
              </a:pPr>
              <a:r>
                <a:rPr lang="en-US" sz="1000">
                  <a:latin typeface="Calibri"/>
                  <a:ea typeface="Calibri"/>
                  <a:cs typeface="Calibri"/>
                </a:rPr>
                <a:t>The other 75% with MI but not STEMI = “NSTEMI”, non ST elevation MI</a:t>
              </a:r>
            </a:p>
            <a:p>
              <a:pPr marL="171450" indent="-171450" defTabSz="914355">
                <a:buFont typeface="Arial" panose="05000000000000000000" pitchFamily="2" charset="2"/>
                <a:buChar char="•"/>
              </a:pPr>
              <a:r>
                <a:rPr lang="en-US" sz="1000">
                  <a:solidFill>
                    <a:srgbClr val="FF0000"/>
                  </a:solidFill>
                  <a:latin typeface="Calibri" panose="020F0502020204030204" pitchFamily="34" charset="0"/>
                  <a:cs typeface="Calibri" panose="020F0502020204030204" pitchFamily="34" charset="0"/>
                </a:rPr>
                <a:t>People who do not have STEMI (= suspected NSTEMI) are discussed from this point on </a:t>
              </a:r>
              <a:r>
                <a:rPr lang="en-US" sz="1000">
                  <a:latin typeface="Calibri" panose="020F0502020204030204" pitchFamily="34" charset="0"/>
                  <a:cs typeface="Calibri" panose="020F0502020204030204" pitchFamily="34" charset="0"/>
                </a:rPr>
                <a:t>(the STEMI diagnosis is usually made without the need for biomarker results)</a:t>
              </a:r>
              <a:endParaRPr lang="en-US" sz="1000">
                <a:latin typeface="Calibri" panose="020F0502020204030204" pitchFamily="34" charset="0"/>
                <a:ea typeface="Calibri" panose="020F0502020204030204" pitchFamily="34" charset="0"/>
                <a:cs typeface="Calibri" panose="020F0502020204030204" pitchFamily="34" charset="0"/>
              </a:endParaRPr>
            </a:p>
            <a:p>
              <a:pPr marL="171450" indent="-171450" defTabSz="914355">
                <a:buFont typeface="Arial" panose="05000000000000000000" pitchFamily="2" charset="2"/>
                <a:buChar char="•"/>
              </a:pPr>
              <a:r>
                <a:rPr lang="en-US" sz="1000">
                  <a:latin typeface="Calibri"/>
                  <a:ea typeface="Calibri"/>
                  <a:cs typeface="Calibri"/>
                </a:rPr>
                <a:t>However that is only 25% of the 8-15% with suspected MI.</a:t>
              </a:r>
            </a:p>
            <a:p>
              <a:pPr lvl="0" defTabSz="914355"/>
              <a:endParaRPr lang="en-US" sz="1200">
                <a:solidFill>
                  <a:srgbClr val="009CDE"/>
                </a:solidFill>
                <a:latin typeface="Calibri" panose="020F0502020204030204" pitchFamily="34" charset="0"/>
                <a:cs typeface="Calibri" panose="020F0502020204030204" pitchFamily="34" charset="0"/>
              </a:endParaRPr>
            </a:p>
          </p:txBody>
        </p:sp>
      </p:grpSp>
      <p:sp>
        <p:nvSpPr>
          <p:cNvPr id="4" name="TextBox 3">
            <a:extLst>
              <a:ext uri="{FF2B5EF4-FFF2-40B4-BE49-F238E27FC236}">
                <a16:creationId xmlns:a16="http://schemas.microsoft.com/office/drawing/2014/main" id="{1D729126-3DAE-4CDE-8C61-AB21D006C57D}"/>
              </a:ext>
            </a:extLst>
          </p:cNvPr>
          <p:cNvSpPr txBox="1"/>
          <p:nvPr/>
        </p:nvSpPr>
        <p:spPr>
          <a:xfrm>
            <a:off x="398664" y="4145627"/>
            <a:ext cx="4120356" cy="584775"/>
          </a:xfrm>
          <a:prstGeom prst="rect">
            <a:avLst/>
          </a:prstGeom>
          <a:noFill/>
        </p:spPr>
        <p:txBody>
          <a:bodyPr wrap="square" rtlCol="0">
            <a:spAutoFit/>
          </a:bodyPr>
          <a:lstStyle/>
          <a:p>
            <a:pPr marL="228600" indent="-228600">
              <a:buAutoNum type="arabicPeriod"/>
            </a:pPr>
            <a:r>
              <a:rPr lang="en-US" sz="800" dirty="0">
                <a:latin typeface="Calibri" panose="020F0502020204030204" pitchFamily="34" charset="0"/>
                <a:cs typeface="Calibri" panose="020F0502020204030204" pitchFamily="34" charset="0"/>
              </a:rPr>
              <a:t>Storrow, AIM 2000  </a:t>
            </a:r>
          </a:p>
          <a:p>
            <a:pPr marL="228600" indent="-228600">
              <a:buAutoNum type="arabicPeriod"/>
            </a:pPr>
            <a:r>
              <a:rPr lang="en-US" sz="800" dirty="0">
                <a:latin typeface="Calibri" panose="020F0502020204030204" pitchFamily="34" charset="0"/>
                <a:cs typeface="Calibri" panose="020F0502020204030204" pitchFamily="34" charset="0"/>
              </a:rPr>
              <a:t>Amsterdam E et al, JACC 2014 (ACC AHA NSTEMI Guidelines)</a:t>
            </a:r>
          </a:p>
          <a:p>
            <a:pPr marL="228600" indent="-228600">
              <a:buFont typeface="+mj-lt"/>
              <a:buAutoNum type="arabicPeriod"/>
            </a:pPr>
            <a:r>
              <a:rPr lang="en-US" sz="800" dirty="0" err="1">
                <a:latin typeface="Calibri" panose="020F0502020204030204" pitchFamily="34" charset="0"/>
                <a:cs typeface="Calibri" panose="020F0502020204030204" pitchFamily="34" charset="0"/>
              </a:rPr>
              <a:t>Thygesen</a:t>
            </a:r>
            <a:r>
              <a:rPr lang="en-US" sz="800" dirty="0">
                <a:latin typeface="Calibri" panose="020F0502020204030204" pitchFamily="34" charset="0"/>
                <a:cs typeface="Calibri" panose="020F0502020204030204" pitchFamily="34" charset="0"/>
              </a:rPr>
              <a:t> et al, JACC 2018 Fourth Universal Definition of Myocardial Infarction</a:t>
            </a:r>
          </a:p>
          <a:p>
            <a:pPr marL="228600" indent="-228600">
              <a:buFont typeface="+mj-lt"/>
              <a:buAutoNum type="arabicPeriod"/>
            </a:pPr>
            <a:r>
              <a:rPr lang="en-US" sz="800" dirty="0" err="1">
                <a:latin typeface="Calibri" panose="020F0502020204030204" pitchFamily="34" charset="0"/>
                <a:cs typeface="Calibri" panose="020F0502020204030204" pitchFamily="34" charset="0"/>
              </a:rPr>
              <a:t>Yau</a:t>
            </a:r>
            <a:r>
              <a:rPr lang="en-US" sz="800" dirty="0">
                <a:latin typeface="Calibri" panose="020F0502020204030204" pitchFamily="34" charset="0"/>
                <a:cs typeface="Calibri" panose="020F0502020204030204" pitchFamily="34" charset="0"/>
              </a:rPr>
              <a:t> AA, </a:t>
            </a:r>
            <a:r>
              <a:rPr lang="en-US" sz="800" dirty="0" err="1">
                <a:latin typeface="Calibri" panose="020F0502020204030204" pitchFamily="34" charset="0"/>
                <a:cs typeface="Calibri" panose="020F0502020204030204" pitchFamily="34" charset="0"/>
              </a:rPr>
              <a:t>Nguyendo</a:t>
            </a:r>
            <a:r>
              <a:rPr lang="en-US" sz="800" dirty="0">
                <a:latin typeface="Calibri" panose="020F0502020204030204" pitchFamily="34" charset="0"/>
                <a:cs typeface="Calibri" panose="020F0502020204030204" pitchFamily="34" charset="0"/>
              </a:rPr>
              <a:t> LT, Lockett LL, Michaud E. Crit </a:t>
            </a:r>
            <a:r>
              <a:rPr lang="en-US" sz="800" dirty="0" err="1">
                <a:latin typeface="Calibri" panose="020F0502020204030204" pitchFamily="34" charset="0"/>
                <a:cs typeface="Calibri" panose="020F0502020204030204" pitchFamily="34" charset="0"/>
              </a:rPr>
              <a:t>Pathw</a:t>
            </a:r>
            <a:r>
              <a:rPr lang="en-US" sz="800" dirty="0">
                <a:latin typeface="Calibri" panose="020F0502020204030204" pitchFamily="34" charset="0"/>
                <a:cs typeface="Calibri" panose="020F0502020204030204" pitchFamily="34" charset="0"/>
              </a:rPr>
              <a:t> </a:t>
            </a:r>
            <a:r>
              <a:rPr lang="en-US" sz="800" dirty="0" err="1">
                <a:latin typeface="Calibri" panose="020F0502020204030204" pitchFamily="34" charset="0"/>
                <a:cs typeface="Calibri" panose="020F0502020204030204" pitchFamily="34" charset="0"/>
              </a:rPr>
              <a:t>Cardiol</a:t>
            </a:r>
            <a:r>
              <a:rPr lang="en-US" sz="800" dirty="0">
                <a:latin typeface="Calibri" panose="020F0502020204030204" pitchFamily="34" charset="0"/>
                <a:cs typeface="Calibri" panose="020F0502020204030204" pitchFamily="34" charset="0"/>
              </a:rPr>
              <a:t>. 2017 Dec;16(4):126-128</a:t>
            </a:r>
          </a:p>
        </p:txBody>
      </p:sp>
      <p:sp>
        <p:nvSpPr>
          <p:cNvPr id="13" name="Date Placeholder 4">
            <a:extLst>
              <a:ext uri="{FF2B5EF4-FFF2-40B4-BE49-F238E27FC236}">
                <a16:creationId xmlns:a16="http://schemas.microsoft.com/office/drawing/2014/main" id="{056419FC-DC23-0D3E-A8AE-CF9D0638FE9F}"/>
              </a:ext>
            </a:extLst>
          </p:cNvPr>
          <p:cNvSpPr txBox="1">
            <a:spLocks/>
          </p:cNvSpPr>
          <p:nvPr/>
        </p:nvSpPr>
        <p:spPr>
          <a:xfrm>
            <a:off x="7574173" y="4838823"/>
            <a:ext cx="1188720" cy="200055"/>
          </a:xfrm>
          <a:prstGeom prst="rect">
            <a:avLst/>
          </a:prstGeom>
        </p:spPr>
        <p:txBody>
          <a:bodyPr vert="horz" lIns="0" tIns="0" rIns="91440" bIns="45720" rtlCol="0">
            <a:spAutoFit/>
          </a:bodyPr>
          <a:lstStyle>
            <a:lvl1pPr marL="0" indent="0" algn="l" defTabSz="685800" rtl="0" eaLnBrk="1" latinLnBrk="0" hangingPunct="1">
              <a:lnSpc>
                <a:spcPct val="100000"/>
              </a:lnSpc>
              <a:spcBef>
                <a:spcPts val="450"/>
              </a:spcBef>
              <a:buFont typeface="Arial" panose="020B0604020202020204" pitchFamily="34" charset="0"/>
              <a:buNone/>
              <a:defRPr sz="1400" b="0" kern="1200" cap="all" spc="150" baseline="0">
                <a:solidFill>
                  <a:schemeClr val="tx2"/>
                </a:solidFill>
                <a:latin typeface="Calibri" panose="020F0502020204030204" pitchFamily="34" charset="0"/>
                <a:ea typeface="+mn-ea"/>
                <a:cs typeface="Calibri" panose="020F0502020204030204" pitchFamily="34" charset="0"/>
              </a:defRPr>
            </a:lvl1pPr>
            <a:lvl2pPr marL="0" indent="0" algn="l" defTabSz="685800" rtl="0" eaLnBrk="1" latinLnBrk="0" hangingPunct="1">
              <a:lnSpc>
                <a:spcPct val="100000"/>
              </a:lnSpc>
              <a:spcBef>
                <a:spcPts val="450"/>
              </a:spcBef>
              <a:buFont typeface="Arial" panose="020B0604020202020204" pitchFamily="34" charset="0"/>
              <a:buNone/>
              <a:defRPr sz="1600" kern="1200">
                <a:solidFill>
                  <a:schemeClr val="tx1"/>
                </a:solidFill>
                <a:latin typeface="+mn-lt"/>
                <a:ea typeface="+mn-ea"/>
                <a:cs typeface="+mn-cs"/>
              </a:defRPr>
            </a:lvl2pPr>
            <a:lvl3pPr marL="349250" indent="-177800" algn="l" defTabSz="685800" rtl="0" eaLnBrk="1" latinLnBrk="0" hangingPunct="1">
              <a:lnSpc>
                <a:spcPct val="100000"/>
              </a:lnSpc>
              <a:spcBef>
                <a:spcPts val="450"/>
              </a:spcBef>
              <a:buFont typeface="Arial" panose="020B0604020202020204" pitchFamily="34" charset="0"/>
              <a:buChar char="–"/>
              <a:tabLst/>
              <a:defRPr sz="1400" kern="1200">
                <a:solidFill>
                  <a:schemeClr val="tx1"/>
                </a:solidFill>
                <a:latin typeface="+mn-lt"/>
                <a:ea typeface="+mn-ea"/>
                <a:cs typeface="+mn-cs"/>
              </a:defRPr>
            </a:lvl3pPr>
            <a:lvl4pPr marL="470297" indent="-127397"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642938" indent="-128588"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fld id="{FBA602C5-A3CE-EE4B-8E72-2CA1CDB16543}" type="datetime4">
              <a:rPr lang="en-US" sz="1000" cap="none" spc="0" smtClean="0">
                <a:solidFill>
                  <a:srgbClr val="000000"/>
                </a:solidFill>
              </a:rPr>
              <a:pPr/>
              <a:t>August 14, 2023</a:t>
            </a:fld>
            <a:endParaRPr lang="en-US" sz="1000" spc="0">
              <a:solidFill>
                <a:srgbClr val="000000"/>
              </a:solidFill>
            </a:endParaRPr>
          </a:p>
        </p:txBody>
      </p:sp>
      <p:sp>
        <p:nvSpPr>
          <p:cNvPr id="15" name="Footer Placeholder 5">
            <a:extLst>
              <a:ext uri="{FF2B5EF4-FFF2-40B4-BE49-F238E27FC236}">
                <a16:creationId xmlns:a16="http://schemas.microsoft.com/office/drawing/2014/main" id="{5615CA3D-63DB-7990-71F4-89296708CCD2}"/>
              </a:ext>
            </a:extLst>
          </p:cNvPr>
          <p:cNvSpPr txBox="1">
            <a:spLocks/>
          </p:cNvSpPr>
          <p:nvPr/>
        </p:nvSpPr>
        <p:spPr>
          <a:xfrm>
            <a:off x="3014471" y="4767263"/>
            <a:ext cx="4480560" cy="273844"/>
          </a:xfrm>
          <a:prstGeom prst="rect">
            <a:avLst/>
          </a:prstGeom>
        </p:spPr>
        <p:txBody>
          <a:bodyPr vert="horz" lIns="0" tIns="45720" rIns="0" bIns="45720" rtlCol="0" anchor="b" anchorCtr="0"/>
          <a:lstStyle>
            <a:defPPr>
              <a:defRPr lang="en-US"/>
            </a:defPPr>
            <a:lvl1pPr marL="0" algn="l" defTabSz="914400" rtl="0" eaLnBrk="1" latinLnBrk="0" hangingPunct="1">
              <a:defRPr sz="10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ADD-140731-USA-EN</a:t>
            </a:r>
            <a:r>
              <a:rPr lang="en-US" dirty="0">
                <a:solidFill>
                  <a:srgbClr val="000000"/>
                </a:solidFill>
              </a:rPr>
              <a:t>   |</a:t>
            </a:r>
          </a:p>
        </p:txBody>
      </p:sp>
      <p:sp>
        <p:nvSpPr>
          <p:cNvPr id="16" name="Slide Number Placeholder 4">
            <a:extLst>
              <a:ext uri="{FF2B5EF4-FFF2-40B4-BE49-F238E27FC236}">
                <a16:creationId xmlns:a16="http://schemas.microsoft.com/office/drawing/2014/main" id="{F808B7CD-8DD7-B197-77B4-AE3F54DA9BCB}"/>
              </a:ext>
            </a:extLst>
          </p:cNvPr>
          <p:cNvSpPr>
            <a:spLocks noGrp="1"/>
          </p:cNvSpPr>
          <p:nvPr>
            <p:ph type="sldNum" sz="quarter" idx="13"/>
          </p:nvPr>
        </p:nvSpPr>
        <p:spPr>
          <a:xfrm>
            <a:off x="8606290" y="4757431"/>
            <a:ext cx="292608" cy="273844"/>
          </a:xfrm>
        </p:spPr>
        <p:txBody>
          <a:bodyPr/>
          <a:lstStyle/>
          <a:p>
            <a:fld id="{A2885E78-1F86-4A3D-9EE1-B0103B1CEF15}" type="slidenum">
              <a:rPr lang="en-US" b="0" smtClean="0">
                <a:solidFill>
                  <a:srgbClr val="000000"/>
                </a:solidFill>
              </a:rPr>
              <a:pPr/>
              <a:t>5</a:t>
            </a:fld>
            <a:endParaRPr lang="en-US" b="0">
              <a:solidFill>
                <a:srgbClr val="000000"/>
              </a:solidFill>
            </a:endParaRPr>
          </a:p>
        </p:txBody>
      </p:sp>
    </p:spTree>
    <p:extLst>
      <p:ext uri="{BB962C8B-B14F-4D97-AF65-F5344CB8AC3E}">
        <p14:creationId xmlns:p14="http://schemas.microsoft.com/office/powerpoint/2010/main" val="947231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02920" y="589817"/>
            <a:ext cx="8138160" cy="357188"/>
          </a:xfrm>
        </p:spPr>
        <p:txBody>
          <a:bodyPr/>
          <a:lstStyle/>
          <a:p>
            <a:r>
              <a:rPr lang="en-US" dirty="0"/>
              <a:t>What is troponin? How is it used in suspected MI?</a:t>
            </a:r>
            <a:r>
              <a:rPr lang="en-US" baseline="30000" dirty="0"/>
              <a:t>1</a:t>
            </a:r>
            <a:r>
              <a:rPr lang="en-US" dirty="0"/>
              <a:t> </a:t>
            </a:r>
          </a:p>
        </p:txBody>
      </p:sp>
      <p:sp>
        <p:nvSpPr>
          <p:cNvPr id="3" name="Content Placeholder 2"/>
          <p:cNvSpPr>
            <a:spLocks noGrp="1"/>
          </p:cNvSpPr>
          <p:nvPr>
            <p:ph idx="1"/>
          </p:nvPr>
        </p:nvSpPr>
        <p:spPr>
          <a:xfrm>
            <a:off x="502920" y="1109390"/>
            <a:ext cx="7790614" cy="2770584"/>
          </a:xfrm>
        </p:spPr>
        <p:txBody>
          <a:bodyPr/>
          <a:lstStyle/>
          <a:p>
            <a:pPr marL="285750" indent="-285750">
              <a:buFont typeface="Arial" panose="020B0604020202020204" pitchFamily="34" charset="0"/>
              <a:buChar char="•"/>
            </a:pPr>
            <a:r>
              <a:rPr lang="en-US" sz="1200" b="0">
                <a:solidFill>
                  <a:schemeClr val="tx1"/>
                </a:solidFill>
                <a:latin typeface="+mj-lt"/>
              </a:rPr>
              <a:t>Troponin is a protein contained in the cardiac myocytes that facilitates myocyte contraction with three subunits: troponins C, T, and I: Troponin T and I are highly specific to cardiac muscle, I more so</a:t>
            </a:r>
            <a:r>
              <a:rPr lang="en-US" sz="1200" b="0" baseline="30000">
                <a:solidFill>
                  <a:schemeClr val="tx1"/>
                </a:solidFill>
                <a:latin typeface="+mj-lt"/>
              </a:rPr>
              <a:t>2 </a:t>
            </a:r>
          </a:p>
          <a:p>
            <a:pPr marL="285750" indent="-285750">
              <a:buFont typeface="Arial" panose="020B0604020202020204" pitchFamily="34" charset="0"/>
              <a:buChar char="•"/>
            </a:pPr>
            <a:endParaRPr lang="en-US" sz="1200" b="0" baseline="30000">
              <a:solidFill>
                <a:schemeClr val="tx1"/>
              </a:solidFill>
              <a:latin typeface="+mj-lt"/>
            </a:endParaRPr>
          </a:p>
          <a:p>
            <a:pPr marL="285750" indent="-285750">
              <a:buFont typeface="Arial" panose="020B0604020202020204" pitchFamily="34" charset="0"/>
              <a:buChar char="•"/>
            </a:pPr>
            <a:r>
              <a:rPr lang="en-US" sz="1200" b="0">
                <a:solidFill>
                  <a:schemeClr val="tx1"/>
                </a:solidFill>
                <a:latin typeface="+mj-lt"/>
              </a:rPr>
              <a:t>Levels become elevated (&gt;99</a:t>
            </a:r>
            <a:r>
              <a:rPr lang="en-US" sz="1200" b="0" baseline="30000">
                <a:solidFill>
                  <a:schemeClr val="tx1"/>
                </a:solidFill>
                <a:latin typeface="+mj-lt"/>
              </a:rPr>
              <a:t>th</a:t>
            </a:r>
            <a:r>
              <a:rPr lang="en-US" sz="1200" b="0">
                <a:solidFill>
                  <a:schemeClr val="tx1"/>
                </a:solidFill>
                <a:latin typeface="+mj-lt"/>
              </a:rPr>
              <a:t> percentile) when myocytes are deprived of oxygen = </a:t>
            </a:r>
            <a:r>
              <a:rPr lang="en-US" sz="1200">
                <a:solidFill>
                  <a:schemeClr val="tx1"/>
                </a:solidFill>
                <a:latin typeface="+mj-lt"/>
              </a:rPr>
              <a:t>myocardial injury </a:t>
            </a:r>
            <a:r>
              <a:rPr lang="en-US" sz="1200" b="0">
                <a:solidFill>
                  <a:schemeClr val="tx1"/>
                </a:solidFill>
                <a:latin typeface="+mj-lt"/>
              </a:rPr>
              <a:t>including (but not limited to) MI</a:t>
            </a:r>
            <a:r>
              <a:rPr lang="en-US" sz="1200" b="0" baseline="30000">
                <a:solidFill>
                  <a:schemeClr val="tx1"/>
                </a:solidFill>
                <a:latin typeface="+mj-lt"/>
              </a:rPr>
              <a:t>1</a:t>
            </a:r>
          </a:p>
          <a:p>
            <a:pPr marL="285750" indent="-285750">
              <a:buFont typeface="Arial" panose="020B0604020202020204" pitchFamily="34" charset="0"/>
              <a:buChar char="•"/>
            </a:pPr>
            <a:endParaRPr lang="en-US" sz="1200" b="0" baseline="30000">
              <a:solidFill>
                <a:schemeClr val="tx1"/>
              </a:solidFill>
              <a:latin typeface="+mj-lt"/>
            </a:endParaRPr>
          </a:p>
          <a:p>
            <a:pPr marL="285750" indent="-285750">
              <a:buFont typeface="Arial" panose="020B0604020202020204" pitchFamily="34" charset="0"/>
              <a:buChar char="•"/>
            </a:pPr>
            <a:r>
              <a:rPr lang="en-US" sz="1200" b="0">
                <a:solidFill>
                  <a:schemeClr val="tx1"/>
                </a:solidFill>
                <a:latin typeface="+mj-lt"/>
              </a:rPr>
              <a:t>Today, detection of an </a:t>
            </a:r>
            <a:r>
              <a:rPr lang="en-US" sz="1200">
                <a:solidFill>
                  <a:schemeClr val="tx1"/>
                </a:solidFill>
                <a:latin typeface="+mj-lt"/>
              </a:rPr>
              <a:t>elevated level of troponin (&gt; the 99</a:t>
            </a:r>
            <a:r>
              <a:rPr lang="en-US" sz="1200" baseline="30000">
                <a:solidFill>
                  <a:schemeClr val="tx1"/>
                </a:solidFill>
                <a:latin typeface="+mj-lt"/>
              </a:rPr>
              <a:t>th</a:t>
            </a:r>
            <a:r>
              <a:rPr lang="en-US" sz="1200">
                <a:solidFill>
                  <a:schemeClr val="tx1"/>
                </a:solidFill>
                <a:latin typeface="+mj-lt"/>
              </a:rPr>
              <a:t> percentile) with a rising and/or falling pattern in the appropriate clinical setting forms the cornerstone of the diagnosis of MI</a:t>
            </a:r>
            <a:r>
              <a:rPr lang="en-US" sz="1200" b="0" baseline="30000">
                <a:solidFill>
                  <a:schemeClr val="tx1"/>
                </a:solidFill>
                <a:latin typeface="+mj-lt"/>
              </a:rPr>
              <a:t>1</a:t>
            </a:r>
            <a:endParaRPr lang="en-US" sz="1200" baseline="30000">
              <a:solidFill>
                <a:schemeClr val="tx1"/>
              </a:solidFill>
              <a:latin typeface="+mj-lt"/>
            </a:endParaRPr>
          </a:p>
          <a:p>
            <a:pPr marL="285750" indent="-285750">
              <a:buFont typeface="Arial" panose="020B0604020202020204" pitchFamily="34" charset="0"/>
              <a:buChar char="•"/>
            </a:pPr>
            <a:endParaRPr lang="en-US" sz="1200" b="0">
              <a:solidFill>
                <a:schemeClr val="tx1"/>
              </a:solidFill>
              <a:latin typeface="+mj-lt"/>
            </a:endParaRPr>
          </a:p>
          <a:p>
            <a:pPr marL="285750" indent="-285750">
              <a:buFont typeface="Arial" panose="020B0604020202020204" pitchFamily="34" charset="0"/>
              <a:buChar char="•"/>
            </a:pPr>
            <a:r>
              <a:rPr lang="en-US" sz="1200" b="0">
                <a:solidFill>
                  <a:schemeClr val="tx1"/>
                </a:solidFill>
                <a:latin typeface="+mj-lt"/>
              </a:rPr>
              <a:t>Notably, </a:t>
            </a:r>
            <a:r>
              <a:rPr lang="en-US" sz="1200">
                <a:solidFill>
                  <a:schemeClr val="tx1"/>
                </a:solidFill>
                <a:latin typeface="+mj-lt"/>
              </a:rPr>
              <a:t>most apparently healthy individuals (not having an MI) have small but detectable</a:t>
            </a:r>
            <a:r>
              <a:rPr lang="en-US" sz="1200" b="0">
                <a:solidFill>
                  <a:schemeClr val="tx1"/>
                </a:solidFill>
                <a:latin typeface="+mj-lt"/>
              </a:rPr>
              <a:t> concentrations of troponin, but at these low concentrations, only high-sensitivity (</a:t>
            </a:r>
            <a:r>
              <a:rPr lang="en-US" sz="1200">
                <a:solidFill>
                  <a:schemeClr val="tx1"/>
                </a:solidFill>
                <a:latin typeface="+mj-lt"/>
              </a:rPr>
              <a:t>hs</a:t>
            </a:r>
            <a:r>
              <a:rPr lang="en-US" sz="1200" b="0">
                <a:solidFill>
                  <a:schemeClr val="tx1"/>
                </a:solidFill>
                <a:latin typeface="+mj-lt"/>
              </a:rPr>
              <a:t>) assays can detect it </a:t>
            </a:r>
          </a:p>
        </p:txBody>
      </p:sp>
      <p:pic>
        <p:nvPicPr>
          <p:cNvPr id="8" name="Picture 7">
            <a:extLst>
              <a:ext uri="{FF2B5EF4-FFF2-40B4-BE49-F238E27FC236}">
                <a16:creationId xmlns:a16="http://schemas.microsoft.com/office/drawing/2014/main" id="{B049629B-A9AC-49AC-BC73-64A94381C97E}"/>
              </a:ext>
            </a:extLst>
          </p:cNvPr>
          <p:cNvPicPr>
            <a:picLocks noChangeAspect="1"/>
          </p:cNvPicPr>
          <p:nvPr/>
        </p:nvPicPr>
        <p:blipFill>
          <a:blip r:embed="rId3"/>
          <a:stretch>
            <a:fillRect/>
          </a:stretch>
        </p:blipFill>
        <p:spPr>
          <a:xfrm>
            <a:off x="2914817" y="3454753"/>
            <a:ext cx="3058929" cy="1058192"/>
          </a:xfrm>
          <a:prstGeom prst="rect">
            <a:avLst/>
          </a:prstGeom>
        </p:spPr>
      </p:pic>
      <p:sp>
        <p:nvSpPr>
          <p:cNvPr id="4" name="TextBox 3">
            <a:extLst>
              <a:ext uri="{FF2B5EF4-FFF2-40B4-BE49-F238E27FC236}">
                <a16:creationId xmlns:a16="http://schemas.microsoft.com/office/drawing/2014/main" id="{DD8751F3-3572-4799-8FA5-7E23103B4C75}"/>
              </a:ext>
            </a:extLst>
          </p:cNvPr>
          <p:cNvSpPr txBox="1"/>
          <p:nvPr/>
        </p:nvSpPr>
        <p:spPr>
          <a:xfrm>
            <a:off x="424281" y="4537474"/>
            <a:ext cx="3674268" cy="338554"/>
          </a:xfrm>
          <a:prstGeom prst="rect">
            <a:avLst/>
          </a:prstGeom>
          <a:noFill/>
        </p:spPr>
        <p:txBody>
          <a:bodyPr wrap="square" rtlCol="0">
            <a:spAutoFit/>
          </a:bodyPr>
          <a:lstStyle/>
          <a:p>
            <a:pPr marL="228600" indent="-228600">
              <a:buFont typeface="+mj-lt"/>
              <a:buAutoNum type="arabicPeriod"/>
            </a:pPr>
            <a:r>
              <a:rPr lang="en-US" sz="800" err="1">
                <a:latin typeface="Calibri" panose="020F0502020204030204" pitchFamily="34" charset="0"/>
                <a:cs typeface="Calibri" panose="020F0502020204030204" pitchFamily="34" charset="0"/>
              </a:rPr>
              <a:t>Thygesen</a:t>
            </a:r>
            <a:r>
              <a:rPr lang="en-US" sz="800">
                <a:latin typeface="Calibri" panose="020F0502020204030204" pitchFamily="34" charset="0"/>
                <a:cs typeface="Calibri" panose="020F0502020204030204" pitchFamily="34" charset="0"/>
              </a:rPr>
              <a:t> et al, JACC 2018 Fourth Universal Definition of Myocardial Infarction</a:t>
            </a:r>
          </a:p>
          <a:p>
            <a:pPr marL="228600" indent="-228600">
              <a:buFont typeface="+mj-lt"/>
              <a:buAutoNum type="arabicPeriod"/>
            </a:pPr>
            <a:r>
              <a:rPr lang="en-US" sz="800">
                <a:latin typeface="Calibri" panose="020F0502020204030204" pitchFamily="34" charset="0"/>
                <a:cs typeface="Calibri" panose="020F0502020204030204" pitchFamily="34" charset="0"/>
              </a:rPr>
              <a:t>Wens et al Circ Genetics 2016</a:t>
            </a:r>
          </a:p>
        </p:txBody>
      </p:sp>
      <p:sp>
        <p:nvSpPr>
          <p:cNvPr id="9" name="Date Placeholder 4">
            <a:extLst>
              <a:ext uri="{FF2B5EF4-FFF2-40B4-BE49-F238E27FC236}">
                <a16:creationId xmlns:a16="http://schemas.microsoft.com/office/drawing/2014/main" id="{737D4CBC-495F-FBAD-C27E-DA7D10892E56}"/>
              </a:ext>
            </a:extLst>
          </p:cNvPr>
          <p:cNvSpPr txBox="1">
            <a:spLocks/>
          </p:cNvSpPr>
          <p:nvPr/>
        </p:nvSpPr>
        <p:spPr>
          <a:xfrm>
            <a:off x="7574173" y="4838823"/>
            <a:ext cx="1188720" cy="200055"/>
          </a:xfrm>
          <a:prstGeom prst="rect">
            <a:avLst/>
          </a:prstGeom>
        </p:spPr>
        <p:txBody>
          <a:bodyPr vert="horz" lIns="0" tIns="0" rIns="91440" bIns="45720" rtlCol="0">
            <a:spAutoFit/>
          </a:bodyPr>
          <a:lstStyle>
            <a:lvl1pPr marL="0" indent="0" algn="l" defTabSz="685800" rtl="0" eaLnBrk="1" latinLnBrk="0" hangingPunct="1">
              <a:lnSpc>
                <a:spcPct val="100000"/>
              </a:lnSpc>
              <a:spcBef>
                <a:spcPts val="450"/>
              </a:spcBef>
              <a:buFont typeface="Arial" panose="020B0604020202020204" pitchFamily="34" charset="0"/>
              <a:buNone/>
              <a:defRPr sz="1400" b="0" kern="1200" cap="all" spc="150" baseline="0">
                <a:solidFill>
                  <a:schemeClr val="tx2"/>
                </a:solidFill>
                <a:latin typeface="Calibri" panose="020F0502020204030204" pitchFamily="34" charset="0"/>
                <a:ea typeface="+mn-ea"/>
                <a:cs typeface="Calibri" panose="020F0502020204030204" pitchFamily="34" charset="0"/>
              </a:defRPr>
            </a:lvl1pPr>
            <a:lvl2pPr marL="0" indent="0" algn="l" defTabSz="685800" rtl="0" eaLnBrk="1" latinLnBrk="0" hangingPunct="1">
              <a:lnSpc>
                <a:spcPct val="100000"/>
              </a:lnSpc>
              <a:spcBef>
                <a:spcPts val="450"/>
              </a:spcBef>
              <a:buFont typeface="Arial" panose="020B0604020202020204" pitchFamily="34" charset="0"/>
              <a:buNone/>
              <a:defRPr sz="1600" kern="1200">
                <a:solidFill>
                  <a:schemeClr val="tx1"/>
                </a:solidFill>
                <a:latin typeface="+mn-lt"/>
                <a:ea typeface="+mn-ea"/>
                <a:cs typeface="+mn-cs"/>
              </a:defRPr>
            </a:lvl2pPr>
            <a:lvl3pPr marL="349250" indent="-177800" algn="l" defTabSz="685800" rtl="0" eaLnBrk="1" latinLnBrk="0" hangingPunct="1">
              <a:lnSpc>
                <a:spcPct val="100000"/>
              </a:lnSpc>
              <a:spcBef>
                <a:spcPts val="450"/>
              </a:spcBef>
              <a:buFont typeface="Arial" panose="020B0604020202020204" pitchFamily="34" charset="0"/>
              <a:buChar char="–"/>
              <a:tabLst/>
              <a:defRPr sz="1400" kern="1200">
                <a:solidFill>
                  <a:schemeClr val="tx1"/>
                </a:solidFill>
                <a:latin typeface="+mn-lt"/>
                <a:ea typeface="+mn-ea"/>
                <a:cs typeface="+mn-cs"/>
              </a:defRPr>
            </a:lvl3pPr>
            <a:lvl4pPr marL="470297" indent="-127397"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642938" indent="-128588"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fld id="{FBA602C5-A3CE-EE4B-8E72-2CA1CDB16543}" type="datetime4">
              <a:rPr lang="en-US" sz="1000" cap="none" spc="0" smtClean="0">
                <a:solidFill>
                  <a:srgbClr val="000000"/>
                </a:solidFill>
              </a:rPr>
              <a:pPr/>
              <a:t>August 14, 2023</a:t>
            </a:fld>
            <a:endParaRPr lang="en-US" sz="1000" spc="0">
              <a:solidFill>
                <a:srgbClr val="000000"/>
              </a:solidFill>
            </a:endParaRPr>
          </a:p>
        </p:txBody>
      </p:sp>
      <p:sp>
        <p:nvSpPr>
          <p:cNvPr id="10" name="Footer Placeholder 5">
            <a:extLst>
              <a:ext uri="{FF2B5EF4-FFF2-40B4-BE49-F238E27FC236}">
                <a16:creationId xmlns:a16="http://schemas.microsoft.com/office/drawing/2014/main" id="{F45BCB57-8D79-60FE-9409-D4DAE453518D}"/>
              </a:ext>
            </a:extLst>
          </p:cNvPr>
          <p:cNvSpPr txBox="1">
            <a:spLocks/>
          </p:cNvSpPr>
          <p:nvPr/>
        </p:nvSpPr>
        <p:spPr>
          <a:xfrm>
            <a:off x="3014471" y="4767263"/>
            <a:ext cx="4480560" cy="273844"/>
          </a:xfrm>
          <a:prstGeom prst="rect">
            <a:avLst/>
          </a:prstGeom>
        </p:spPr>
        <p:txBody>
          <a:bodyPr vert="horz" lIns="0" tIns="45720" rIns="0" bIns="45720" rtlCol="0" anchor="b" anchorCtr="0"/>
          <a:lstStyle>
            <a:defPPr>
              <a:defRPr lang="en-US"/>
            </a:defPPr>
            <a:lvl1pPr marL="0" algn="l" defTabSz="914400" rtl="0" eaLnBrk="1" latinLnBrk="0" hangingPunct="1">
              <a:defRPr sz="10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ADD-140731-USA-EN</a:t>
            </a:r>
            <a:r>
              <a:rPr lang="en-US" dirty="0">
                <a:solidFill>
                  <a:srgbClr val="000000"/>
                </a:solidFill>
              </a:rPr>
              <a:t>   |</a:t>
            </a:r>
          </a:p>
        </p:txBody>
      </p:sp>
      <p:sp>
        <p:nvSpPr>
          <p:cNvPr id="11" name="Slide Number Placeholder 4">
            <a:extLst>
              <a:ext uri="{FF2B5EF4-FFF2-40B4-BE49-F238E27FC236}">
                <a16:creationId xmlns:a16="http://schemas.microsoft.com/office/drawing/2014/main" id="{88D3D4C8-80DB-EA17-DD67-329F14235047}"/>
              </a:ext>
            </a:extLst>
          </p:cNvPr>
          <p:cNvSpPr>
            <a:spLocks noGrp="1"/>
          </p:cNvSpPr>
          <p:nvPr>
            <p:ph type="sldNum" sz="quarter" idx="13"/>
          </p:nvPr>
        </p:nvSpPr>
        <p:spPr>
          <a:xfrm>
            <a:off x="8606290" y="4757431"/>
            <a:ext cx="292608" cy="273844"/>
          </a:xfrm>
        </p:spPr>
        <p:txBody>
          <a:bodyPr/>
          <a:lstStyle/>
          <a:p>
            <a:fld id="{A2885E78-1F86-4A3D-9EE1-B0103B1CEF15}" type="slidenum">
              <a:rPr lang="en-US" b="0" smtClean="0">
                <a:solidFill>
                  <a:srgbClr val="000000"/>
                </a:solidFill>
              </a:rPr>
              <a:pPr/>
              <a:t>6</a:t>
            </a:fld>
            <a:endParaRPr lang="en-US" b="0">
              <a:solidFill>
                <a:srgbClr val="000000"/>
              </a:solidFill>
            </a:endParaRPr>
          </a:p>
        </p:txBody>
      </p:sp>
    </p:spTree>
    <p:extLst>
      <p:ext uri="{BB962C8B-B14F-4D97-AF65-F5344CB8AC3E}">
        <p14:creationId xmlns:p14="http://schemas.microsoft.com/office/powerpoint/2010/main" val="1559525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1">
            <a:extLst>
              <a:ext uri="{FF2B5EF4-FFF2-40B4-BE49-F238E27FC236}">
                <a16:creationId xmlns:a16="http://schemas.microsoft.com/office/drawing/2014/main" id="{30C1A446-4057-4D09-8D2E-5268417578DB}"/>
              </a:ext>
            </a:extLst>
          </p:cNvPr>
          <p:cNvSpPr txBox="1">
            <a:spLocks/>
          </p:cNvSpPr>
          <p:nvPr/>
        </p:nvSpPr>
        <p:spPr>
          <a:xfrm>
            <a:off x="1458193" y="1586640"/>
            <a:ext cx="5413946" cy="466188"/>
          </a:xfrm>
          <a:prstGeom prst="rect">
            <a:avLst/>
          </a:prstGeom>
        </p:spPr>
        <p:txBody>
          <a:bodyPr vert="horz" lIns="0" tIns="0" rIns="68580" bIns="34290" rtlCol="0">
            <a:noAutofit/>
          </a:bodyPr>
          <a:lstStyle>
            <a:lvl1pPr indent="0">
              <a:lnSpc>
                <a:spcPct val="100000"/>
              </a:lnSpc>
              <a:spcBef>
                <a:spcPts val="600"/>
              </a:spcBef>
              <a:buFont typeface="Arial" panose="020B0604020202020204" pitchFamily="34" charset="0"/>
              <a:buNone/>
              <a:defRPr b="1" cap="all" baseline="0">
                <a:solidFill>
                  <a:srgbClr val="009CDE"/>
                </a:solidFill>
                <a:cs typeface="Calibri" panose="020F0502020204030204" pitchFamily="34" charset="0"/>
              </a:defRPr>
            </a:lvl1pPr>
            <a:lvl2pPr marL="169863" indent="-169863">
              <a:lnSpc>
                <a:spcPct val="100000"/>
              </a:lnSpc>
              <a:spcBef>
                <a:spcPts val="600"/>
              </a:spcBef>
              <a:buFont typeface="Arial" panose="020B0604020202020204" pitchFamily="34" charset="0"/>
              <a:buChar char="•"/>
              <a:defRPr sz="1400" b="0">
                <a:latin typeface="+mj-lt"/>
              </a:defRPr>
            </a:lvl2pPr>
            <a:lvl3pPr marL="400050" indent="-171450">
              <a:lnSpc>
                <a:spcPct val="100000"/>
              </a:lnSpc>
              <a:spcBef>
                <a:spcPts val="600"/>
              </a:spcBef>
              <a:buFont typeface="Arial" panose="020B0604020202020204" pitchFamily="34" charset="0"/>
              <a:buChar char="–"/>
              <a:defRPr sz="1200" b="0">
                <a:latin typeface="+mj-lt"/>
              </a:defRPr>
            </a:lvl3pPr>
            <a:lvl4pPr marL="576263" indent="-169863">
              <a:lnSpc>
                <a:spcPct val="100000"/>
              </a:lnSpc>
              <a:spcBef>
                <a:spcPts val="600"/>
              </a:spcBef>
              <a:buFont typeface="Arial" panose="020B0604020202020204" pitchFamily="34" charset="0"/>
              <a:buChar char="•"/>
              <a:defRPr sz="1100" b="0">
                <a:latin typeface="+mj-lt"/>
              </a:defRPr>
            </a:lvl4pPr>
            <a:lvl5pPr marL="744538" indent="-171450">
              <a:lnSpc>
                <a:spcPct val="100000"/>
              </a:lnSpc>
              <a:spcBef>
                <a:spcPts val="600"/>
              </a:spcBef>
              <a:buFont typeface="Arial" panose="020B0604020202020204" pitchFamily="34" charset="0"/>
              <a:buChar char="»"/>
              <a:defRPr sz="1100" b="0">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1050" b="1" i="0" u="none" strike="noStrike" kern="1200" cap="all" spc="0" normalizeH="0" baseline="0" noProof="0">
              <a:ln>
                <a:noFill/>
              </a:ln>
              <a:solidFill>
                <a:srgbClr val="470A68"/>
              </a:solidFill>
              <a:effectLst/>
              <a:uLnTx/>
              <a:uFillTx/>
              <a:latin typeface="Georgia"/>
              <a:ea typeface="+mn-ea"/>
              <a:cs typeface="Calibri" panose="020F0502020204030204" pitchFamily="34" charset="0"/>
            </a:endParaRPr>
          </a:p>
        </p:txBody>
      </p:sp>
      <p:sp>
        <p:nvSpPr>
          <p:cNvPr id="3" name="TextBox 2">
            <a:extLst>
              <a:ext uri="{FF2B5EF4-FFF2-40B4-BE49-F238E27FC236}">
                <a16:creationId xmlns:a16="http://schemas.microsoft.com/office/drawing/2014/main" id="{1908AFBB-BEA1-48CC-BB65-A5DF81296203}"/>
              </a:ext>
            </a:extLst>
          </p:cNvPr>
          <p:cNvSpPr txBox="1"/>
          <p:nvPr/>
        </p:nvSpPr>
        <p:spPr>
          <a:xfrm>
            <a:off x="5254751" y="1243916"/>
            <a:ext cx="2895362" cy="923330"/>
          </a:xfrm>
          <a:prstGeom prst="rect">
            <a:avLst/>
          </a:prstGeom>
          <a:noFill/>
          <a:ln w="31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0000"/>
                </a:solidFill>
                <a:effectLst/>
                <a:uLnTx/>
                <a:uFillTx/>
                <a:latin typeface="Georgia"/>
                <a:ea typeface="+mn-ea"/>
                <a:cs typeface="+mn-cs"/>
              </a:rPr>
              <a:t>“high-sensitivity </a:t>
            </a:r>
            <a:r>
              <a:rPr kumimoji="0" lang="en-US" sz="1350" b="0" i="0" u="none" strike="noStrike" kern="1200" cap="none" spc="0" normalizeH="0" baseline="0" noProof="0" err="1">
                <a:ln>
                  <a:noFill/>
                </a:ln>
                <a:solidFill>
                  <a:srgbClr val="000000"/>
                </a:solidFill>
                <a:effectLst/>
                <a:uLnTx/>
                <a:uFillTx/>
                <a:latin typeface="Georgia"/>
                <a:ea typeface="+mn-ea"/>
                <a:cs typeface="+mn-cs"/>
              </a:rPr>
              <a:t>cTn</a:t>
            </a:r>
            <a:r>
              <a:rPr kumimoji="0" lang="en-US" sz="1350" b="0" i="0" u="none" strike="noStrike" kern="1200" cap="none" spc="0" normalizeH="0" baseline="0" noProof="0">
                <a:ln>
                  <a:noFill/>
                </a:ln>
                <a:solidFill>
                  <a:srgbClr val="000000"/>
                </a:solidFill>
                <a:effectLst/>
                <a:uLnTx/>
                <a:uFillTx/>
                <a:latin typeface="Georgia"/>
                <a:ea typeface="+mn-ea"/>
                <a:cs typeface="+mn-cs"/>
              </a:rPr>
              <a:t> is preferred because it allows rapid detection of myocardial injury and has increased diagnostic accuracy”  </a:t>
            </a:r>
          </a:p>
        </p:txBody>
      </p:sp>
      <p:grpSp>
        <p:nvGrpSpPr>
          <p:cNvPr id="2" name="Group 1">
            <a:extLst>
              <a:ext uri="{FF2B5EF4-FFF2-40B4-BE49-F238E27FC236}">
                <a16:creationId xmlns:a16="http://schemas.microsoft.com/office/drawing/2014/main" id="{45D538DF-7325-4FE4-BC55-A4BAE1E49616}"/>
              </a:ext>
            </a:extLst>
          </p:cNvPr>
          <p:cNvGrpSpPr/>
          <p:nvPr/>
        </p:nvGrpSpPr>
        <p:grpSpPr>
          <a:xfrm>
            <a:off x="500209" y="1177494"/>
            <a:ext cx="4455139" cy="3480191"/>
            <a:chOff x="1355833" y="1216495"/>
            <a:chExt cx="3888861" cy="3151215"/>
          </a:xfrm>
        </p:grpSpPr>
        <p:pic>
          <p:nvPicPr>
            <p:cNvPr id="12" name="Picture 11">
              <a:extLst>
                <a:ext uri="{FF2B5EF4-FFF2-40B4-BE49-F238E27FC236}">
                  <a16:creationId xmlns:a16="http://schemas.microsoft.com/office/drawing/2014/main" id="{2D6A172D-5CBC-48D7-B443-2ECA267893A5}"/>
                </a:ext>
              </a:extLst>
            </p:cNvPr>
            <p:cNvPicPr>
              <a:picLocks noChangeAspect="1"/>
            </p:cNvPicPr>
            <p:nvPr/>
          </p:nvPicPr>
          <p:blipFill>
            <a:blip r:embed="rId2"/>
            <a:stretch>
              <a:fillRect/>
            </a:stretch>
          </p:blipFill>
          <p:spPr>
            <a:xfrm>
              <a:off x="1355833" y="1216495"/>
              <a:ext cx="2360240" cy="2710511"/>
            </a:xfrm>
            <a:prstGeom prst="rect">
              <a:avLst/>
            </a:prstGeom>
            <a:ln>
              <a:solidFill>
                <a:schemeClr val="bg2"/>
              </a:solidFill>
            </a:ln>
            <a:effectLst/>
          </p:spPr>
        </p:pic>
        <p:pic>
          <p:nvPicPr>
            <p:cNvPr id="15" name="Picture 14">
              <a:extLst>
                <a:ext uri="{FF2B5EF4-FFF2-40B4-BE49-F238E27FC236}">
                  <a16:creationId xmlns:a16="http://schemas.microsoft.com/office/drawing/2014/main" id="{ECC343DE-CCBF-4741-8108-CBCC69425755}"/>
                </a:ext>
              </a:extLst>
            </p:cNvPr>
            <p:cNvPicPr>
              <a:picLocks noChangeAspect="1"/>
            </p:cNvPicPr>
            <p:nvPr/>
          </p:nvPicPr>
          <p:blipFill>
            <a:blip r:embed="rId3"/>
            <a:stretch>
              <a:fillRect/>
            </a:stretch>
          </p:blipFill>
          <p:spPr>
            <a:xfrm>
              <a:off x="3841315" y="1267021"/>
              <a:ext cx="1308960" cy="1539719"/>
            </a:xfrm>
            <a:prstGeom prst="rect">
              <a:avLst/>
            </a:prstGeom>
            <a:ln>
              <a:solidFill>
                <a:schemeClr val="bg2"/>
              </a:solidFill>
            </a:ln>
            <a:effectLst/>
          </p:spPr>
        </p:pic>
        <p:pic>
          <p:nvPicPr>
            <p:cNvPr id="17" name="Picture 16">
              <a:extLst>
                <a:ext uri="{FF2B5EF4-FFF2-40B4-BE49-F238E27FC236}">
                  <a16:creationId xmlns:a16="http://schemas.microsoft.com/office/drawing/2014/main" id="{F1B83F29-9600-40E9-B023-8C3604DA7BE7}"/>
                </a:ext>
              </a:extLst>
            </p:cNvPr>
            <p:cNvPicPr>
              <a:picLocks noChangeAspect="1"/>
            </p:cNvPicPr>
            <p:nvPr/>
          </p:nvPicPr>
          <p:blipFill>
            <a:blip r:embed="rId4"/>
            <a:stretch>
              <a:fillRect/>
            </a:stretch>
          </p:blipFill>
          <p:spPr>
            <a:xfrm>
              <a:off x="3838294" y="2905960"/>
              <a:ext cx="1406400" cy="1461750"/>
            </a:xfrm>
            <a:prstGeom prst="rect">
              <a:avLst/>
            </a:prstGeom>
            <a:effectLst/>
          </p:spPr>
        </p:pic>
      </p:grpSp>
      <p:sp>
        <p:nvSpPr>
          <p:cNvPr id="14" name="TextBox 13">
            <a:extLst>
              <a:ext uri="{FF2B5EF4-FFF2-40B4-BE49-F238E27FC236}">
                <a16:creationId xmlns:a16="http://schemas.microsoft.com/office/drawing/2014/main" id="{2E8DD347-1C74-4445-8D23-57C9634CCAC8}"/>
              </a:ext>
            </a:extLst>
          </p:cNvPr>
          <p:cNvSpPr txBox="1"/>
          <p:nvPr/>
        </p:nvSpPr>
        <p:spPr>
          <a:xfrm>
            <a:off x="413227" y="4608377"/>
            <a:ext cx="3655583" cy="215444"/>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Gulati et al, 2021 AHA/ACC Clinical Practice Guideline</a:t>
            </a:r>
          </a:p>
        </p:txBody>
      </p:sp>
      <p:sp>
        <p:nvSpPr>
          <p:cNvPr id="16" name="Title 11">
            <a:extLst>
              <a:ext uri="{FF2B5EF4-FFF2-40B4-BE49-F238E27FC236}">
                <a16:creationId xmlns:a16="http://schemas.microsoft.com/office/drawing/2014/main" id="{4678F4F1-61C5-4D20-8FBB-A0D96933B64E}"/>
              </a:ext>
            </a:extLst>
          </p:cNvPr>
          <p:cNvSpPr>
            <a:spLocks noGrp="1"/>
          </p:cNvSpPr>
          <p:nvPr>
            <p:ph type="title"/>
          </p:nvPr>
        </p:nvSpPr>
        <p:spPr/>
        <p:txBody>
          <a:bodyPr/>
          <a:lstStyle/>
          <a:p>
            <a:r>
              <a:rPr lang="en-US"/>
              <a:t>Guidelines for troponin in suspected MI: AHA/ACC</a:t>
            </a:r>
            <a:r>
              <a:rPr lang="en-US" baseline="30000"/>
              <a:t>1</a:t>
            </a:r>
          </a:p>
        </p:txBody>
      </p:sp>
      <p:sp>
        <p:nvSpPr>
          <p:cNvPr id="13" name="Date Placeholder 4">
            <a:extLst>
              <a:ext uri="{FF2B5EF4-FFF2-40B4-BE49-F238E27FC236}">
                <a16:creationId xmlns:a16="http://schemas.microsoft.com/office/drawing/2014/main" id="{0FCEF938-E125-5725-DBBE-D730AA5AFB7D}"/>
              </a:ext>
            </a:extLst>
          </p:cNvPr>
          <p:cNvSpPr txBox="1">
            <a:spLocks/>
          </p:cNvSpPr>
          <p:nvPr/>
        </p:nvSpPr>
        <p:spPr>
          <a:xfrm>
            <a:off x="7574173" y="4838823"/>
            <a:ext cx="1188720" cy="200055"/>
          </a:xfrm>
          <a:prstGeom prst="rect">
            <a:avLst/>
          </a:prstGeom>
        </p:spPr>
        <p:txBody>
          <a:bodyPr vert="horz" lIns="0" tIns="0" rIns="91440" bIns="45720" rtlCol="0">
            <a:spAutoFit/>
          </a:bodyPr>
          <a:lstStyle>
            <a:lvl1pPr marL="0" indent="0" algn="l" defTabSz="685800" rtl="0" eaLnBrk="1" latinLnBrk="0" hangingPunct="1">
              <a:lnSpc>
                <a:spcPct val="100000"/>
              </a:lnSpc>
              <a:spcBef>
                <a:spcPts val="450"/>
              </a:spcBef>
              <a:buFont typeface="Arial" panose="020B0604020202020204" pitchFamily="34" charset="0"/>
              <a:buNone/>
              <a:defRPr sz="1400" b="0" kern="1200" cap="all" spc="150" baseline="0">
                <a:solidFill>
                  <a:schemeClr val="tx2"/>
                </a:solidFill>
                <a:latin typeface="Calibri" panose="020F0502020204030204" pitchFamily="34" charset="0"/>
                <a:ea typeface="+mn-ea"/>
                <a:cs typeface="Calibri" panose="020F0502020204030204" pitchFamily="34" charset="0"/>
              </a:defRPr>
            </a:lvl1pPr>
            <a:lvl2pPr marL="0" indent="0" algn="l" defTabSz="685800" rtl="0" eaLnBrk="1" latinLnBrk="0" hangingPunct="1">
              <a:lnSpc>
                <a:spcPct val="100000"/>
              </a:lnSpc>
              <a:spcBef>
                <a:spcPts val="450"/>
              </a:spcBef>
              <a:buFont typeface="Arial" panose="020B0604020202020204" pitchFamily="34" charset="0"/>
              <a:buNone/>
              <a:defRPr sz="1600" kern="1200">
                <a:solidFill>
                  <a:schemeClr val="tx1"/>
                </a:solidFill>
                <a:latin typeface="+mn-lt"/>
                <a:ea typeface="+mn-ea"/>
                <a:cs typeface="+mn-cs"/>
              </a:defRPr>
            </a:lvl2pPr>
            <a:lvl3pPr marL="349250" indent="-177800" algn="l" defTabSz="685800" rtl="0" eaLnBrk="1" latinLnBrk="0" hangingPunct="1">
              <a:lnSpc>
                <a:spcPct val="100000"/>
              </a:lnSpc>
              <a:spcBef>
                <a:spcPts val="450"/>
              </a:spcBef>
              <a:buFont typeface="Arial" panose="020B0604020202020204" pitchFamily="34" charset="0"/>
              <a:buChar char="–"/>
              <a:tabLst/>
              <a:defRPr sz="1400" kern="1200">
                <a:solidFill>
                  <a:schemeClr val="tx1"/>
                </a:solidFill>
                <a:latin typeface="+mn-lt"/>
                <a:ea typeface="+mn-ea"/>
                <a:cs typeface="+mn-cs"/>
              </a:defRPr>
            </a:lvl3pPr>
            <a:lvl4pPr marL="470297" indent="-127397"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642938" indent="-128588"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450"/>
              </a:spcBef>
              <a:spcAft>
                <a:spcPts val="0"/>
              </a:spcAft>
              <a:buClrTx/>
              <a:buSzTx/>
              <a:buFont typeface="Arial" panose="020B0604020202020204" pitchFamily="34" charset="0"/>
              <a:buNone/>
              <a:tabLst/>
              <a:defRPr/>
            </a:pPr>
            <a:fld id="{FBA602C5-A3CE-EE4B-8E72-2CA1CDB16543}" type="datetime4">
              <a:rPr kumimoji="0" lang="en-US"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l" defTabSz="685800" rtl="0" eaLnBrk="1" fontAlgn="auto" latinLnBrk="0" hangingPunct="1">
                <a:lnSpc>
                  <a:spcPct val="100000"/>
                </a:lnSpc>
                <a:spcBef>
                  <a:spcPts val="450"/>
                </a:spcBef>
                <a:spcAft>
                  <a:spcPts val="0"/>
                </a:spcAft>
                <a:buClrTx/>
                <a:buSzTx/>
                <a:buFont typeface="Arial" panose="020B0604020202020204" pitchFamily="34" charset="0"/>
                <a:buNone/>
                <a:tabLst/>
                <a:defRPr/>
              </a:pPr>
              <a:t>August 14, 2023</a:t>
            </a:fld>
            <a:endParaRPr kumimoji="0" lang="en-US" sz="1000" b="0" i="0" u="none" strike="noStrike" kern="1200" cap="all"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9" name="Footer Placeholder 5">
            <a:extLst>
              <a:ext uri="{FF2B5EF4-FFF2-40B4-BE49-F238E27FC236}">
                <a16:creationId xmlns:a16="http://schemas.microsoft.com/office/drawing/2014/main" id="{CC727B99-D686-3AA8-2442-25B87D1B3384}"/>
              </a:ext>
            </a:extLst>
          </p:cNvPr>
          <p:cNvSpPr txBox="1">
            <a:spLocks/>
          </p:cNvSpPr>
          <p:nvPr/>
        </p:nvSpPr>
        <p:spPr>
          <a:xfrm>
            <a:off x="3014471" y="4767263"/>
            <a:ext cx="4480560" cy="273844"/>
          </a:xfrm>
          <a:prstGeom prst="rect">
            <a:avLst/>
          </a:prstGeom>
        </p:spPr>
        <p:txBody>
          <a:bodyPr vert="horz" lIns="0" tIns="45720" rIns="0" bIns="45720" rtlCol="0" anchor="b" anchorCtr="0"/>
          <a:lstStyle>
            <a:defPPr>
              <a:defRPr lang="en-US"/>
            </a:defPPr>
            <a:lvl1pPr marL="0" algn="l" defTabSz="914400" rtl="0" eaLnBrk="1" latinLnBrk="0" hangingPunct="1">
              <a:defRPr sz="10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ADD-140731-USA-EN</a:t>
            </a: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p:txBody>
      </p:sp>
      <p:sp>
        <p:nvSpPr>
          <p:cNvPr id="20" name="Slide Number Placeholder 4">
            <a:extLst>
              <a:ext uri="{FF2B5EF4-FFF2-40B4-BE49-F238E27FC236}">
                <a16:creationId xmlns:a16="http://schemas.microsoft.com/office/drawing/2014/main" id="{E49EDB8D-3E39-BCC1-594A-3279397F06F8}"/>
              </a:ext>
            </a:extLst>
          </p:cNvPr>
          <p:cNvSpPr txBox="1">
            <a:spLocks/>
          </p:cNvSpPr>
          <p:nvPr/>
        </p:nvSpPr>
        <p:spPr>
          <a:xfrm>
            <a:off x="8641080" y="4786927"/>
            <a:ext cx="31729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2885E78-1F86-4A3D-9EE1-B0103B1CEF15}" type="slidenum">
              <a:rPr kumimoji="0" lang="en-US"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706993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95300" y="609898"/>
            <a:ext cx="8138160" cy="357188"/>
          </a:xfrm>
        </p:spPr>
        <p:txBody>
          <a:bodyPr/>
          <a:lstStyle/>
          <a:p>
            <a:r>
              <a:rPr lang="en-US" dirty="0"/>
              <a:t>Guidelines for troponin in suspected MI: FUDMI</a:t>
            </a:r>
            <a:r>
              <a:rPr lang="en-US" baseline="30000" dirty="0"/>
              <a:t>1</a:t>
            </a:r>
          </a:p>
        </p:txBody>
      </p:sp>
      <p:pic>
        <p:nvPicPr>
          <p:cNvPr id="8" name="Picture 7">
            <a:extLst>
              <a:ext uri="{FF2B5EF4-FFF2-40B4-BE49-F238E27FC236}">
                <a16:creationId xmlns:a16="http://schemas.microsoft.com/office/drawing/2014/main" id="{50FCFF0E-96EB-448F-BE6B-B0B300E09243}"/>
              </a:ext>
            </a:extLst>
          </p:cNvPr>
          <p:cNvPicPr>
            <a:picLocks noChangeAspect="1"/>
          </p:cNvPicPr>
          <p:nvPr/>
        </p:nvPicPr>
        <p:blipFill rotWithShape="1">
          <a:blip r:embed="rId3"/>
          <a:srcRect t="1" b="38960"/>
          <a:stretch/>
        </p:blipFill>
        <p:spPr>
          <a:xfrm>
            <a:off x="1196802" y="1099007"/>
            <a:ext cx="6534897" cy="2241728"/>
          </a:xfrm>
          <a:prstGeom prst="rect">
            <a:avLst/>
          </a:prstGeom>
          <a:ln w="6350">
            <a:solidFill>
              <a:schemeClr val="tx1"/>
            </a:solidFill>
          </a:ln>
          <a:effectLst/>
        </p:spPr>
      </p:pic>
      <p:sp>
        <p:nvSpPr>
          <p:cNvPr id="11" name="TextBox 10">
            <a:extLst>
              <a:ext uri="{FF2B5EF4-FFF2-40B4-BE49-F238E27FC236}">
                <a16:creationId xmlns:a16="http://schemas.microsoft.com/office/drawing/2014/main" id="{0B6F9661-1095-4D09-8E4F-6553725E5570}"/>
              </a:ext>
            </a:extLst>
          </p:cNvPr>
          <p:cNvSpPr txBox="1"/>
          <p:nvPr/>
        </p:nvSpPr>
        <p:spPr>
          <a:xfrm>
            <a:off x="444310" y="4563487"/>
            <a:ext cx="3912537" cy="215444"/>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Thygesen</a:t>
            </a:r>
            <a:r>
              <a:rPr kumimoji="0" lang="en-US" sz="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et al, JACC 2018 Fourth Universal  Definition of Myocardial Infarction</a:t>
            </a:r>
            <a:endParaRPr kumimoji="0" lang="en-US"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10" name="Content Placeholder 2">
            <a:extLst>
              <a:ext uri="{FF2B5EF4-FFF2-40B4-BE49-F238E27FC236}">
                <a16:creationId xmlns:a16="http://schemas.microsoft.com/office/drawing/2014/main" id="{6756FFA5-6449-4E1E-AC7D-BC588C6C9296}"/>
              </a:ext>
            </a:extLst>
          </p:cNvPr>
          <p:cNvSpPr>
            <a:spLocks noGrp="1"/>
          </p:cNvSpPr>
          <p:nvPr>
            <p:ph idx="1"/>
          </p:nvPr>
        </p:nvSpPr>
        <p:spPr>
          <a:xfrm>
            <a:off x="1187820" y="3529364"/>
            <a:ext cx="7146496" cy="868567"/>
          </a:xfrm>
        </p:spPr>
        <p:txBody>
          <a:bodyPr/>
          <a:lstStyle/>
          <a:p>
            <a:pPr marL="285750" indent="-285750">
              <a:spcBef>
                <a:spcPts val="0"/>
              </a:spcBef>
              <a:spcAft>
                <a:spcPts val="600"/>
              </a:spcAft>
              <a:buFont typeface="Arial" panose="020B0604020202020204" pitchFamily="34" charset="0"/>
              <a:buChar char="•"/>
            </a:pPr>
            <a:r>
              <a:rPr lang="en-US" sz="1400">
                <a:solidFill>
                  <a:schemeClr val="tx1"/>
                </a:solidFill>
                <a:latin typeface="+mn-lt"/>
              </a:rPr>
              <a:t>Rise and/or Fall of troponin with at least one value &gt;99</a:t>
            </a:r>
            <a:r>
              <a:rPr lang="en-US" sz="1400" baseline="30000">
                <a:solidFill>
                  <a:schemeClr val="tx1"/>
                </a:solidFill>
                <a:latin typeface="+mn-lt"/>
              </a:rPr>
              <a:t>th</a:t>
            </a:r>
            <a:r>
              <a:rPr lang="en-US" sz="1400">
                <a:solidFill>
                  <a:schemeClr val="tx1"/>
                </a:solidFill>
                <a:latin typeface="+mn-lt"/>
              </a:rPr>
              <a:t> %</a:t>
            </a:r>
            <a:r>
              <a:rPr lang="en-US" sz="1400" err="1">
                <a:solidFill>
                  <a:schemeClr val="tx1"/>
                </a:solidFill>
                <a:latin typeface="+mn-lt"/>
              </a:rPr>
              <a:t>ile</a:t>
            </a:r>
            <a:endParaRPr lang="en-US" sz="1400">
              <a:solidFill>
                <a:schemeClr val="tx1"/>
              </a:solidFill>
              <a:latin typeface="+mn-lt"/>
            </a:endParaRPr>
          </a:p>
          <a:p>
            <a:pPr marL="285750" indent="-285750">
              <a:spcBef>
                <a:spcPts val="0"/>
              </a:spcBef>
              <a:spcAft>
                <a:spcPts val="600"/>
              </a:spcAft>
              <a:buFont typeface="Arial" panose="020B0604020202020204" pitchFamily="34" charset="0"/>
              <a:buChar char="•"/>
            </a:pPr>
            <a:r>
              <a:rPr lang="en-US" sz="1400" b="0">
                <a:solidFill>
                  <a:schemeClr val="tx1"/>
                </a:solidFill>
                <a:latin typeface="+mn-lt"/>
              </a:rPr>
              <a:t>ALL elevations &gt;99th % are Myocardial Injury: must have rise/fall to be ACUTE</a:t>
            </a:r>
          </a:p>
          <a:p>
            <a:pPr marL="285750" indent="-285750">
              <a:spcBef>
                <a:spcPts val="0"/>
              </a:spcBef>
              <a:spcAft>
                <a:spcPts val="600"/>
              </a:spcAft>
              <a:buFont typeface="Arial" panose="020B0604020202020204" pitchFamily="34" charset="0"/>
              <a:buChar char="•"/>
            </a:pPr>
            <a:r>
              <a:rPr lang="en-US" sz="1400" b="0">
                <a:solidFill>
                  <a:schemeClr val="tx1"/>
                </a:solidFill>
                <a:latin typeface="+mn-lt"/>
              </a:rPr>
              <a:t>NOT ALL elevations are MI </a:t>
            </a:r>
          </a:p>
        </p:txBody>
      </p:sp>
      <p:sp>
        <p:nvSpPr>
          <p:cNvPr id="9" name="Date Placeholder 4">
            <a:extLst>
              <a:ext uri="{FF2B5EF4-FFF2-40B4-BE49-F238E27FC236}">
                <a16:creationId xmlns:a16="http://schemas.microsoft.com/office/drawing/2014/main" id="{ECC99340-4D8A-3244-538F-0AEC70F977D3}"/>
              </a:ext>
            </a:extLst>
          </p:cNvPr>
          <p:cNvSpPr txBox="1">
            <a:spLocks/>
          </p:cNvSpPr>
          <p:nvPr/>
        </p:nvSpPr>
        <p:spPr>
          <a:xfrm>
            <a:off x="7574173" y="4838823"/>
            <a:ext cx="1188720" cy="200055"/>
          </a:xfrm>
          <a:prstGeom prst="rect">
            <a:avLst/>
          </a:prstGeom>
        </p:spPr>
        <p:txBody>
          <a:bodyPr vert="horz" lIns="0" tIns="0" rIns="91440" bIns="45720" rtlCol="0">
            <a:spAutoFit/>
          </a:bodyPr>
          <a:lstStyle>
            <a:lvl1pPr marL="0" indent="0" algn="l" defTabSz="685800" rtl="0" eaLnBrk="1" latinLnBrk="0" hangingPunct="1">
              <a:lnSpc>
                <a:spcPct val="100000"/>
              </a:lnSpc>
              <a:spcBef>
                <a:spcPts val="450"/>
              </a:spcBef>
              <a:buFont typeface="Arial" panose="020B0604020202020204" pitchFamily="34" charset="0"/>
              <a:buNone/>
              <a:defRPr sz="1400" b="0" kern="1200" cap="all" spc="150" baseline="0">
                <a:solidFill>
                  <a:schemeClr val="tx2"/>
                </a:solidFill>
                <a:latin typeface="Calibri" panose="020F0502020204030204" pitchFamily="34" charset="0"/>
                <a:ea typeface="+mn-ea"/>
                <a:cs typeface="Calibri" panose="020F0502020204030204" pitchFamily="34" charset="0"/>
              </a:defRPr>
            </a:lvl1pPr>
            <a:lvl2pPr marL="0" indent="0" algn="l" defTabSz="685800" rtl="0" eaLnBrk="1" latinLnBrk="0" hangingPunct="1">
              <a:lnSpc>
                <a:spcPct val="100000"/>
              </a:lnSpc>
              <a:spcBef>
                <a:spcPts val="450"/>
              </a:spcBef>
              <a:buFont typeface="Arial" panose="020B0604020202020204" pitchFamily="34" charset="0"/>
              <a:buNone/>
              <a:defRPr sz="1600" kern="1200">
                <a:solidFill>
                  <a:schemeClr val="tx1"/>
                </a:solidFill>
                <a:latin typeface="+mn-lt"/>
                <a:ea typeface="+mn-ea"/>
                <a:cs typeface="+mn-cs"/>
              </a:defRPr>
            </a:lvl2pPr>
            <a:lvl3pPr marL="349250" indent="-177800" algn="l" defTabSz="685800" rtl="0" eaLnBrk="1" latinLnBrk="0" hangingPunct="1">
              <a:lnSpc>
                <a:spcPct val="100000"/>
              </a:lnSpc>
              <a:spcBef>
                <a:spcPts val="450"/>
              </a:spcBef>
              <a:buFont typeface="Arial" panose="020B0604020202020204" pitchFamily="34" charset="0"/>
              <a:buChar char="–"/>
              <a:tabLst/>
              <a:defRPr sz="1400" kern="1200">
                <a:solidFill>
                  <a:schemeClr val="tx1"/>
                </a:solidFill>
                <a:latin typeface="+mn-lt"/>
                <a:ea typeface="+mn-ea"/>
                <a:cs typeface="+mn-cs"/>
              </a:defRPr>
            </a:lvl3pPr>
            <a:lvl4pPr marL="470297" indent="-127397"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642938" indent="-128588"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450"/>
              </a:spcBef>
              <a:spcAft>
                <a:spcPts val="0"/>
              </a:spcAft>
              <a:buClrTx/>
              <a:buSzTx/>
              <a:buFont typeface="Arial" panose="020B0604020202020204" pitchFamily="34" charset="0"/>
              <a:buNone/>
              <a:tabLst/>
              <a:defRPr/>
            </a:pPr>
            <a:fld id="{FBA602C5-A3CE-EE4B-8E72-2CA1CDB16543}" type="datetime4">
              <a:rPr kumimoji="0" lang="en-US"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l" defTabSz="685800" rtl="0" eaLnBrk="1" fontAlgn="auto" latinLnBrk="0" hangingPunct="1">
                <a:lnSpc>
                  <a:spcPct val="100000"/>
                </a:lnSpc>
                <a:spcBef>
                  <a:spcPts val="450"/>
                </a:spcBef>
                <a:spcAft>
                  <a:spcPts val="0"/>
                </a:spcAft>
                <a:buClrTx/>
                <a:buSzTx/>
                <a:buFont typeface="Arial" panose="020B0604020202020204" pitchFamily="34" charset="0"/>
                <a:buNone/>
                <a:tabLst/>
                <a:defRPr/>
              </a:pPr>
              <a:t>August 14, 2023</a:t>
            </a:fld>
            <a:endParaRPr kumimoji="0" lang="en-US" sz="1000" b="0" i="0" u="none" strike="noStrike" kern="1200" cap="all"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3" name="Footer Placeholder 5">
            <a:extLst>
              <a:ext uri="{FF2B5EF4-FFF2-40B4-BE49-F238E27FC236}">
                <a16:creationId xmlns:a16="http://schemas.microsoft.com/office/drawing/2014/main" id="{68B37944-FF8A-EFC7-4570-B7780E57D611}"/>
              </a:ext>
            </a:extLst>
          </p:cNvPr>
          <p:cNvSpPr txBox="1">
            <a:spLocks/>
          </p:cNvSpPr>
          <p:nvPr/>
        </p:nvSpPr>
        <p:spPr>
          <a:xfrm>
            <a:off x="3014471" y="4767263"/>
            <a:ext cx="4480560" cy="273844"/>
          </a:xfrm>
          <a:prstGeom prst="rect">
            <a:avLst/>
          </a:prstGeom>
        </p:spPr>
        <p:txBody>
          <a:bodyPr vert="horz" lIns="0" tIns="45720" rIns="0" bIns="45720" rtlCol="0" anchor="b" anchorCtr="0"/>
          <a:lstStyle>
            <a:defPPr>
              <a:defRPr lang="en-US"/>
            </a:defPPr>
            <a:lvl1pPr marL="0" algn="l" defTabSz="914400" rtl="0" eaLnBrk="1" latinLnBrk="0" hangingPunct="1">
              <a:defRPr sz="10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ADD-140731-USA-EN</a:t>
            </a: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p:txBody>
      </p:sp>
      <p:sp>
        <p:nvSpPr>
          <p:cNvPr id="14" name="Slide Number Placeholder 4">
            <a:extLst>
              <a:ext uri="{FF2B5EF4-FFF2-40B4-BE49-F238E27FC236}">
                <a16:creationId xmlns:a16="http://schemas.microsoft.com/office/drawing/2014/main" id="{CD595145-DADC-06CF-59BD-148503D8A2A5}"/>
              </a:ext>
            </a:extLst>
          </p:cNvPr>
          <p:cNvSpPr>
            <a:spLocks noGrp="1"/>
          </p:cNvSpPr>
          <p:nvPr>
            <p:ph type="sldNum" sz="quarter" idx="13"/>
          </p:nvPr>
        </p:nvSpPr>
        <p:spPr>
          <a:xfrm>
            <a:off x="8606290" y="4757431"/>
            <a:ext cx="292608" cy="27384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2885E78-1F86-4A3D-9EE1-B0103B1CEF15}" type="slidenum">
              <a:rPr kumimoji="0" lang="en-US"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56016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01E68-376B-487C-9117-2F8D8E176638}"/>
              </a:ext>
            </a:extLst>
          </p:cNvPr>
          <p:cNvSpPr>
            <a:spLocks noGrp="1"/>
          </p:cNvSpPr>
          <p:nvPr>
            <p:ph type="title"/>
          </p:nvPr>
        </p:nvSpPr>
        <p:spPr/>
        <p:txBody>
          <a:bodyPr/>
          <a:lstStyle/>
          <a:p>
            <a:r>
              <a:rPr lang="en-US" sz="2400" b="0" dirty="0">
                <a:solidFill>
                  <a:srgbClr val="009CDE"/>
                </a:solidFill>
                <a:latin typeface="Georgia"/>
              </a:rPr>
              <a:t>Numerous reasons for non-MI troponin elevations</a:t>
            </a:r>
            <a:br>
              <a:rPr lang="en-US" sz="2400" b="0" dirty="0">
                <a:solidFill>
                  <a:srgbClr val="009CDE"/>
                </a:solidFill>
                <a:latin typeface="Georgia"/>
              </a:rPr>
            </a:br>
            <a:endParaRPr lang="en-US" dirty="0"/>
          </a:p>
        </p:txBody>
      </p:sp>
      <p:sp>
        <p:nvSpPr>
          <p:cNvPr id="5" name="Footer Placeholder 4">
            <a:extLst>
              <a:ext uri="{FF2B5EF4-FFF2-40B4-BE49-F238E27FC236}">
                <a16:creationId xmlns:a16="http://schemas.microsoft.com/office/drawing/2014/main" id="{D7308BEB-AAF6-4208-B5A4-821281753F26}"/>
              </a:ext>
            </a:extLst>
          </p:cNvPr>
          <p:cNvSpPr>
            <a:spLocks noGrp="1"/>
          </p:cNvSpPr>
          <p:nvPr>
            <p:ph type="ftr" sz="quarter" idx="12"/>
          </p:nvPr>
        </p:nvSpPr>
        <p:spPr/>
        <p:txBody>
          <a:bodyPr/>
          <a:lstStyle/>
          <a:p>
            <a:r>
              <a:rPr lang="en-US" dirty="0"/>
              <a:t>ADD-140731-USA-EN   </a:t>
            </a:r>
            <a:r>
              <a:rPr lang="en-US" dirty="0">
                <a:solidFill>
                  <a:srgbClr val="000000"/>
                </a:solidFill>
              </a:rPr>
              <a:t>|</a:t>
            </a:r>
          </a:p>
        </p:txBody>
      </p:sp>
      <p:sp>
        <p:nvSpPr>
          <p:cNvPr id="6" name="Slide Number Placeholder 5">
            <a:extLst>
              <a:ext uri="{FF2B5EF4-FFF2-40B4-BE49-F238E27FC236}">
                <a16:creationId xmlns:a16="http://schemas.microsoft.com/office/drawing/2014/main" id="{044ACBDA-4E4D-414C-8469-0198712FCFF4}"/>
              </a:ext>
            </a:extLst>
          </p:cNvPr>
          <p:cNvSpPr>
            <a:spLocks noGrp="1"/>
          </p:cNvSpPr>
          <p:nvPr>
            <p:ph type="sldNum" sz="quarter" idx="13"/>
          </p:nvPr>
        </p:nvSpPr>
        <p:spPr/>
        <p:txBody>
          <a:bodyPr/>
          <a:lstStyle/>
          <a:p>
            <a:fld id="{A2885E78-1F86-4A3D-9EE1-B0103B1CEF15}" type="slidenum">
              <a:rPr lang="en-US" b="0" smtClean="0">
                <a:solidFill>
                  <a:srgbClr val="000000"/>
                </a:solidFill>
              </a:rPr>
              <a:pPr/>
              <a:t>9</a:t>
            </a:fld>
            <a:endParaRPr lang="en-US" b="0" dirty="0">
              <a:solidFill>
                <a:srgbClr val="000000"/>
              </a:solidFill>
            </a:endParaRPr>
          </a:p>
        </p:txBody>
      </p:sp>
      <p:pic>
        <p:nvPicPr>
          <p:cNvPr id="7" name="Content Placeholder 6">
            <a:extLst>
              <a:ext uri="{FF2B5EF4-FFF2-40B4-BE49-F238E27FC236}">
                <a16:creationId xmlns:a16="http://schemas.microsoft.com/office/drawing/2014/main" id="{320BF504-391B-42D9-998C-5BDFABC5E1F9}"/>
              </a:ext>
            </a:extLst>
          </p:cNvPr>
          <p:cNvPicPr>
            <a:picLocks noGrp="1" noChangeAspect="1"/>
          </p:cNvPicPr>
          <p:nvPr>
            <p:ph idx="1"/>
          </p:nvPr>
        </p:nvPicPr>
        <p:blipFill rotWithShape="1">
          <a:blip r:embed="rId2"/>
          <a:srcRect l="1" r="234" b="1945"/>
          <a:stretch/>
        </p:blipFill>
        <p:spPr>
          <a:xfrm>
            <a:off x="1227383" y="1218872"/>
            <a:ext cx="6223922" cy="2279401"/>
          </a:xfrm>
          <a:prstGeom prst="rect">
            <a:avLst/>
          </a:prstGeom>
        </p:spPr>
      </p:pic>
      <p:sp>
        <p:nvSpPr>
          <p:cNvPr id="8" name="TextBox 7">
            <a:extLst>
              <a:ext uri="{FF2B5EF4-FFF2-40B4-BE49-F238E27FC236}">
                <a16:creationId xmlns:a16="http://schemas.microsoft.com/office/drawing/2014/main" id="{247A1B77-64CF-4A7C-AA27-55DE72026319}"/>
              </a:ext>
            </a:extLst>
          </p:cNvPr>
          <p:cNvSpPr txBox="1"/>
          <p:nvPr/>
        </p:nvSpPr>
        <p:spPr>
          <a:xfrm>
            <a:off x="421178" y="4543425"/>
            <a:ext cx="1913313" cy="215444"/>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Hoeller et al.; BMJ 2013</a:t>
            </a:r>
          </a:p>
        </p:txBody>
      </p:sp>
      <p:sp>
        <p:nvSpPr>
          <p:cNvPr id="9" name="Date Placeholder 4">
            <a:extLst>
              <a:ext uri="{FF2B5EF4-FFF2-40B4-BE49-F238E27FC236}">
                <a16:creationId xmlns:a16="http://schemas.microsoft.com/office/drawing/2014/main" id="{00DA599D-41B7-4882-A062-1AB4B303A74E}"/>
              </a:ext>
            </a:extLst>
          </p:cNvPr>
          <p:cNvSpPr txBox="1">
            <a:spLocks/>
          </p:cNvSpPr>
          <p:nvPr/>
        </p:nvSpPr>
        <p:spPr>
          <a:xfrm>
            <a:off x="7574173" y="4838823"/>
            <a:ext cx="1188720" cy="200055"/>
          </a:xfrm>
          <a:prstGeom prst="rect">
            <a:avLst/>
          </a:prstGeom>
        </p:spPr>
        <p:txBody>
          <a:bodyPr vert="horz" lIns="0" tIns="0" rIns="91440" bIns="45720" rtlCol="0">
            <a:spAutoFit/>
          </a:bodyPr>
          <a:lstStyle>
            <a:lvl1pPr marL="0" indent="0" algn="l" defTabSz="685800" rtl="0" eaLnBrk="1" latinLnBrk="0" hangingPunct="1">
              <a:lnSpc>
                <a:spcPct val="100000"/>
              </a:lnSpc>
              <a:spcBef>
                <a:spcPts val="450"/>
              </a:spcBef>
              <a:buFont typeface="Arial" panose="020B0604020202020204" pitchFamily="34" charset="0"/>
              <a:buNone/>
              <a:defRPr sz="1400" b="0" kern="1200" cap="all" spc="150" baseline="0">
                <a:solidFill>
                  <a:schemeClr val="tx2"/>
                </a:solidFill>
                <a:latin typeface="Calibri" panose="020F0502020204030204" pitchFamily="34" charset="0"/>
                <a:ea typeface="+mn-ea"/>
                <a:cs typeface="Calibri" panose="020F0502020204030204" pitchFamily="34" charset="0"/>
              </a:defRPr>
            </a:lvl1pPr>
            <a:lvl2pPr marL="0" indent="0" algn="l" defTabSz="685800" rtl="0" eaLnBrk="1" latinLnBrk="0" hangingPunct="1">
              <a:lnSpc>
                <a:spcPct val="100000"/>
              </a:lnSpc>
              <a:spcBef>
                <a:spcPts val="450"/>
              </a:spcBef>
              <a:buFont typeface="Arial" panose="020B0604020202020204" pitchFamily="34" charset="0"/>
              <a:buNone/>
              <a:defRPr sz="1600" kern="1200">
                <a:solidFill>
                  <a:schemeClr val="tx1"/>
                </a:solidFill>
                <a:latin typeface="+mn-lt"/>
                <a:ea typeface="+mn-ea"/>
                <a:cs typeface="+mn-cs"/>
              </a:defRPr>
            </a:lvl2pPr>
            <a:lvl3pPr marL="349250" indent="-177800" algn="l" defTabSz="685800" rtl="0" eaLnBrk="1" latinLnBrk="0" hangingPunct="1">
              <a:lnSpc>
                <a:spcPct val="100000"/>
              </a:lnSpc>
              <a:spcBef>
                <a:spcPts val="450"/>
              </a:spcBef>
              <a:buFont typeface="Arial" panose="020B0604020202020204" pitchFamily="34" charset="0"/>
              <a:buChar char="–"/>
              <a:tabLst/>
              <a:defRPr sz="1400" kern="1200">
                <a:solidFill>
                  <a:schemeClr val="tx1"/>
                </a:solidFill>
                <a:latin typeface="+mn-lt"/>
                <a:ea typeface="+mn-ea"/>
                <a:cs typeface="+mn-cs"/>
              </a:defRPr>
            </a:lvl3pPr>
            <a:lvl4pPr marL="470297" indent="-127397"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642938" indent="-128588"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450"/>
              </a:spcBef>
              <a:spcAft>
                <a:spcPts val="0"/>
              </a:spcAft>
              <a:buClrTx/>
              <a:buSzTx/>
              <a:buFont typeface="Arial" panose="020B0604020202020204" pitchFamily="34" charset="0"/>
              <a:buNone/>
              <a:tabLst/>
              <a:defRPr/>
            </a:pPr>
            <a:fld id="{FBA602C5-A3CE-EE4B-8E72-2CA1CDB16543}" type="datetime4">
              <a:rPr kumimoji="0" lang="en-US"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l" defTabSz="685800" rtl="0" eaLnBrk="1" fontAlgn="auto" latinLnBrk="0" hangingPunct="1">
                <a:lnSpc>
                  <a:spcPct val="100000"/>
                </a:lnSpc>
                <a:spcBef>
                  <a:spcPts val="450"/>
                </a:spcBef>
                <a:spcAft>
                  <a:spcPts val="0"/>
                </a:spcAft>
                <a:buClrTx/>
                <a:buSzTx/>
                <a:buFont typeface="Arial" panose="020B0604020202020204" pitchFamily="34" charset="0"/>
                <a:buNone/>
                <a:tabLst/>
                <a:defRPr/>
              </a:pPr>
              <a:t>August 14, 2023</a:t>
            </a:fld>
            <a:endParaRPr kumimoji="0" lang="en-US" sz="1000" b="0" i="0" u="none" strike="noStrike" kern="1200" cap="all"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5231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 Basic_White_v5_prophet_edit">
  <a:themeElements>
    <a:clrScheme name="Abbott Brand 2016">
      <a:dk1>
        <a:srgbClr val="000000"/>
      </a:dk1>
      <a:lt1>
        <a:sysClr val="window" lastClr="FFFFFF"/>
      </a:lt1>
      <a:dk2>
        <a:srgbClr val="004F71"/>
      </a:dk2>
      <a:lt2>
        <a:srgbClr val="D9D9D6"/>
      </a:lt2>
      <a:accent1>
        <a:srgbClr val="E4002B"/>
      </a:accent1>
      <a:accent2>
        <a:srgbClr val="470A68"/>
      </a:accent2>
      <a:accent3>
        <a:srgbClr val="64CCC9"/>
      </a:accent3>
      <a:accent4>
        <a:srgbClr val="FFD100"/>
      </a:accent4>
      <a:accent5>
        <a:srgbClr val="009CDE"/>
      </a:accent5>
      <a:accent6>
        <a:srgbClr val="00B140"/>
      </a:accent6>
      <a:hlink>
        <a:srgbClr val="009CDE"/>
      </a:hlink>
      <a:folHlink>
        <a:srgbClr val="63666A"/>
      </a:folHlink>
    </a:clrScheme>
    <a:fontScheme name="Custom 1">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latin typeface="Georgia" panose="02040502050405020303" pitchFamily="18" charset="0"/>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PT Basic_White_v5_prophet_edit">
  <a:themeElements>
    <a:clrScheme name="Abbott Brand 2016">
      <a:dk1>
        <a:srgbClr val="000000"/>
      </a:dk1>
      <a:lt1>
        <a:sysClr val="window" lastClr="FFFFFF"/>
      </a:lt1>
      <a:dk2>
        <a:srgbClr val="004F71"/>
      </a:dk2>
      <a:lt2>
        <a:srgbClr val="D9D9D6"/>
      </a:lt2>
      <a:accent1>
        <a:srgbClr val="E4002B"/>
      </a:accent1>
      <a:accent2>
        <a:srgbClr val="470A68"/>
      </a:accent2>
      <a:accent3>
        <a:srgbClr val="64CCC9"/>
      </a:accent3>
      <a:accent4>
        <a:srgbClr val="FFD100"/>
      </a:accent4>
      <a:accent5>
        <a:srgbClr val="009CDE"/>
      </a:accent5>
      <a:accent6>
        <a:srgbClr val="00B140"/>
      </a:accent6>
      <a:hlink>
        <a:srgbClr val="009CDE"/>
      </a:hlink>
      <a:folHlink>
        <a:srgbClr val="63666A"/>
      </a:folHlink>
    </a:clrScheme>
    <a:fontScheme name="Custom 1">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latin typeface="Georgia" panose="02040502050405020303" pitchFamily="18" charset="0"/>
          </a:defRPr>
        </a:defPPr>
      </a:lstStyle>
    </a:txDef>
  </a:objectDefaults>
  <a:extraClrSchemeLst/>
</a:theme>
</file>

<file path=ppt/theme/theme3.xml><?xml version="1.0" encoding="utf-8"?>
<a:theme xmlns:a="http://schemas.openxmlformats.org/drawingml/2006/main" name="3_PPT Gradient">
  <a:themeElements>
    <a:clrScheme name="Abbott Brand 2016">
      <a:dk1>
        <a:srgbClr val="000000"/>
      </a:dk1>
      <a:lt1>
        <a:sysClr val="window" lastClr="FFFFFF"/>
      </a:lt1>
      <a:dk2>
        <a:srgbClr val="004F71"/>
      </a:dk2>
      <a:lt2>
        <a:srgbClr val="D9D9D6"/>
      </a:lt2>
      <a:accent1>
        <a:srgbClr val="E4002B"/>
      </a:accent1>
      <a:accent2>
        <a:srgbClr val="470A68"/>
      </a:accent2>
      <a:accent3>
        <a:srgbClr val="64CCC9"/>
      </a:accent3>
      <a:accent4>
        <a:srgbClr val="FFD100"/>
      </a:accent4>
      <a:accent5>
        <a:srgbClr val="009CDE"/>
      </a:accent5>
      <a:accent6>
        <a:srgbClr val="00B140"/>
      </a:accent6>
      <a:hlink>
        <a:srgbClr val="009CDE"/>
      </a:hlink>
      <a:folHlink>
        <a:srgbClr val="63666A"/>
      </a:folHlink>
    </a:clrScheme>
    <a:fontScheme name="Custom 1">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latin typeface="Georgia" panose="02040502050405020303" pitchFamily="18" charset="0"/>
          </a:defRPr>
        </a:defPPr>
      </a:lstStyle>
    </a:txDef>
  </a:objectDefaults>
  <a:extraClrSchemeLst/>
</a:theme>
</file>

<file path=ppt/theme/theme4.xml><?xml version="1.0" encoding="utf-8"?>
<a:theme xmlns:a="http://schemas.openxmlformats.org/drawingml/2006/main" name="PPT Basic White_Dec 2020">
  <a:themeElements>
    <a:clrScheme name="Abbott Brand Colors">
      <a:dk1>
        <a:srgbClr val="000000"/>
      </a:dk1>
      <a:lt1>
        <a:sysClr val="window" lastClr="FFFFFF"/>
      </a:lt1>
      <a:dk2>
        <a:srgbClr val="E4002B"/>
      </a:dk2>
      <a:lt2>
        <a:srgbClr val="D9D9D6"/>
      </a:lt2>
      <a:accent1>
        <a:srgbClr val="004F71"/>
      </a:accent1>
      <a:accent2>
        <a:srgbClr val="64CCC9"/>
      </a:accent2>
      <a:accent3>
        <a:srgbClr val="009CDE"/>
      </a:accent3>
      <a:accent4>
        <a:srgbClr val="FFD100"/>
      </a:accent4>
      <a:accent5>
        <a:srgbClr val="470A68"/>
      </a:accent5>
      <a:accent6>
        <a:srgbClr val="00B140"/>
      </a:accent6>
      <a:hlink>
        <a:srgbClr val="009CDE"/>
      </a:hlink>
      <a:folHlink>
        <a:srgbClr val="63666A"/>
      </a:folHlink>
    </a:clrScheme>
    <a:fontScheme name="Abbott">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latin typeface="+mj-lt"/>
          </a:defRPr>
        </a:defPPr>
      </a:lstStyle>
    </a:txDef>
  </a:objectDefaults>
  <a:extraClrSchemeLst/>
  <a:extLst>
    <a:ext uri="{05A4C25C-085E-4340-85A3-A5531E510DB2}">
      <thm15:themeFamily xmlns:thm15="http://schemas.microsoft.com/office/thememl/2012/main" name="PPT_16x9_Dec_2020_ABT_Alt_Gradient_Purple-Red.potx" id="{DCAFB416-CE8B-4B0E-B187-7AB6157DDF95}" vid="{431B93ED-F653-464E-9001-E554FA2638B5}"/>
    </a:ext>
  </a:extLst>
</a:theme>
</file>

<file path=ppt/theme/theme5.xml><?xml version="1.0" encoding="utf-8"?>
<a:theme xmlns:a="http://schemas.openxmlformats.org/drawingml/2006/main" name="2_PPT Basic_White_v5_prophet_edit">
  <a:themeElements>
    <a:clrScheme name="Abbott Brand 2016">
      <a:dk1>
        <a:srgbClr val="000000"/>
      </a:dk1>
      <a:lt1>
        <a:sysClr val="window" lastClr="FFFFFF"/>
      </a:lt1>
      <a:dk2>
        <a:srgbClr val="004F71"/>
      </a:dk2>
      <a:lt2>
        <a:srgbClr val="D9D9D6"/>
      </a:lt2>
      <a:accent1>
        <a:srgbClr val="E4002B"/>
      </a:accent1>
      <a:accent2>
        <a:srgbClr val="470A68"/>
      </a:accent2>
      <a:accent3>
        <a:srgbClr val="64CCC9"/>
      </a:accent3>
      <a:accent4>
        <a:srgbClr val="FFD100"/>
      </a:accent4>
      <a:accent5>
        <a:srgbClr val="009CDE"/>
      </a:accent5>
      <a:accent6>
        <a:srgbClr val="00B140"/>
      </a:accent6>
      <a:hlink>
        <a:srgbClr val="009CDE"/>
      </a:hlink>
      <a:folHlink>
        <a:srgbClr val="63666A"/>
      </a:folHlink>
    </a:clrScheme>
    <a:fontScheme name="Custom 1">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latin typeface="Georgia" panose="02040502050405020303" pitchFamily="18" charset="0"/>
          </a:defRPr>
        </a:defPPr>
      </a:lstStyle>
    </a:txDef>
  </a:objectDefaults>
  <a:extraClrSchemeLst/>
</a:theme>
</file>

<file path=ppt/theme/theme6.xml><?xml version="1.0" encoding="utf-8"?>
<a:theme xmlns:a="http://schemas.openxmlformats.org/drawingml/2006/main" name="1_PPT Basic White_Dec 2020">
  <a:themeElements>
    <a:clrScheme name="Abbott Brand Colors">
      <a:dk1>
        <a:srgbClr val="000000"/>
      </a:dk1>
      <a:lt1>
        <a:sysClr val="window" lastClr="FFFFFF"/>
      </a:lt1>
      <a:dk2>
        <a:srgbClr val="E4002B"/>
      </a:dk2>
      <a:lt2>
        <a:srgbClr val="D9D9D6"/>
      </a:lt2>
      <a:accent1>
        <a:srgbClr val="004F71"/>
      </a:accent1>
      <a:accent2>
        <a:srgbClr val="64CCC9"/>
      </a:accent2>
      <a:accent3>
        <a:srgbClr val="009CDE"/>
      </a:accent3>
      <a:accent4>
        <a:srgbClr val="FFD100"/>
      </a:accent4>
      <a:accent5>
        <a:srgbClr val="470A68"/>
      </a:accent5>
      <a:accent6>
        <a:srgbClr val="00B140"/>
      </a:accent6>
      <a:hlink>
        <a:srgbClr val="009CDE"/>
      </a:hlink>
      <a:folHlink>
        <a:srgbClr val="63666A"/>
      </a:folHlink>
    </a:clrScheme>
    <a:fontScheme name="Abbott">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latin typeface="+mj-lt"/>
          </a:defRPr>
        </a:defPPr>
      </a:lstStyle>
    </a:txDef>
  </a:objectDefaults>
  <a:extraClrSchemeLst/>
  <a:extLst>
    <a:ext uri="{05A4C25C-085E-4340-85A3-A5531E510DB2}">
      <thm15:themeFamily xmlns:thm15="http://schemas.microsoft.com/office/thememl/2012/main" name="PPT_16x9_Dec_2020_ABT_Alt_Gradient_Blue-Magenta.potx" id="{FDD7C85D-0985-4411-B5E5-83D05C510E3E}" vid="{D6EBB655-55CC-4158-AEE5-8DDB19980242}"/>
    </a:ext>
  </a:extLst>
</a:theme>
</file>

<file path=ppt/theme/theme7.xml><?xml version="1.0" encoding="utf-8"?>
<a:theme xmlns:a="http://schemas.openxmlformats.org/drawingml/2006/main" name="3_PPT Basic_White_v5_prophet_edit">
  <a:themeElements>
    <a:clrScheme name="Abbott Brand 2016">
      <a:dk1>
        <a:srgbClr val="000000"/>
      </a:dk1>
      <a:lt1>
        <a:sysClr val="window" lastClr="FFFFFF"/>
      </a:lt1>
      <a:dk2>
        <a:srgbClr val="004F71"/>
      </a:dk2>
      <a:lt2>
        <a:srgbClr val="D9D9D6"/>
      </a:lt2>
      <a:accent1>
        <a:srgbClr val="E4002B"/>
      </a:accent1>
      <a:accent2>
        <a:srgbClr val="470A68"/>
      </a:accent2>
      <a:accent3>
        <a:srgbClr val="64CCC9"/>
      </a:accent3>
      <a:accent4>
        <a:srgbClr val="FFD100"/>
      </a:accent4>
      <a:accent5>
        <a:srgbClr val="009CDE"/>
      </a:accent5>
      <a:accent6>
        <a:srgbClr val="00B140"/>
      </a:accent6>
      <a:hlink>
        <a:srgbClr val="009CDE"/>
      </a:hlink>
      <a:folHlink>
        <a:srgbClr val="63666A"/>
      </a:folHlink>
    </a:clrScheme>
    <a:fontScheme name="Custom 1">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latin typeface="Georgia" panose="02040502050405020303" pitchFamily="18" charset="0"/>
          </a:defRPr>
        </a:defPPr>
      </a:lstStyle>
    </a:txDef>
  </a:objectDefaults>
  <a:extraClrSchemeLst/>
</a:theme>
</file>

<file path=ppt/theme/theme8.xml><?xml version="1.0" encoding="utf-8"?>
<a:theme xmlns:a="http://schemas.openxmlformats.org/drawingml/2006/main" name="5_PPT Basic_White_v5_prophet_edit">
  <a:themeElements>
    <a:clrScheme name="Abbott Brand 2016">
      <a:dk1>
        <a:srgbClr val="000000"/>
      </a:dk1>
      <a:lt1>
        <a:sysClr val="window" lastClr="FFFFFF"/>
      </a:lt1>
      <a:dk2>
        <a:srgbClr val="004F71"/>
      </a:dk2>
      <a:lt2>
        <a:srgbClr val="D9D9D6"/>
      </a:lt2>
      <a:accent1>
        <a:srgbClr val="E4002B"/>
      </a:accent1>
      <a:accent2>
        <a:srgbClr val="470A68"/>
      </a:accent2>
      <a:accent3>
        <a:srgbClr val="64CCC9"/>
      </a:accent3>
      <a:accent4>
        <a:srgbClr val="FFD100"/>
      </a:accent4>
      <a:accent5>
        <a:srgbClr val="009CDE"/>
      </a:accent5>
      <a:accent6>
        <a:srgbClr val="00B140"/>
      </a:accent6>
      <a:hlink>
        <a:srgbClr val="009CDE"/>
      </a:hlink>
      <a:folHlink>
        <a:srgbClr val="63666A"/>
      </a:folHlink>
    </a:clrScheme>
    <a:fontScheme name="Custom 1">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latin typeface="Georgia" panose="02040502050405020303" pitchFamily="18" charset="0"/>
          </a:defRPr>
        </a:defPPr>
      </a:lstStyle>
    </a:txDef>
  </a:objectDefaults>
  <a:extraClrSchemeLst/>
</a:theme>
</file>

<file path=ppt/theme/theme9.xml><?xml version="1.0" encoding="utf-8"?>
<a:theme xmlns:a="http://schemas.openxmlformats.org/drawingml/2006/main" name="4_PPT Basic_White_v5_prophet_edit">
  <a:themeElements>
    <a:clrScheme name="Abbott Brand 2016">
      <a:dk1>
        <a:srgbClr val="000000"/>
      </a:dk1>
      <a:lt1>
        <a:sysClr val="window" lastClr="FFFFFF"/>
      </a:lt1>
      <a:dk2>
        <a:srgbClr val="004F71"/>
      </a:dk2>
      <a:lt2>
        <a:srgbClr val="D9D9D6"/>
      </a:lt2>
      <a:accent1>
        <a:srgbClr val="E4002B"/>
      </a:accent1>
      <a:accent2>
        <a:srgbClr val="470A68"/>
      </a:accent2>
      <a:accent3>
        <a:srgbClr val="64CCC9"/>
      </a:accent3>
      <a:accent4>
        <a:srgbClr val="FFD100"/>
      </a:accent4>
      <a:accent5>
        <a:srgbClr val="009CDE"/>
      </a:accent5>
      <a:accent6>
        <a:srgbClr val="00B140"/>
      </a:accent6>
      <a:hlink>
        <a:srgbClr val="009CDE"/>
      </a:hlink>
      <a:folHlink>
        <a:srgbClr val="63666A"/>
      </a:folHlink>
    </a:clrScheme>
    <a:fontScheme name="Custom 1">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latin typeface="Georgia" panose="02040502050405020303" pitchFamily="18" charset="0"/>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30F2E435702F4DBF2FF5F9847E99B0" ma:contentTypeVersion="10" ma:contentTypeDescription="Create a new document." ma:contentTypeScope="" ma:versionID="f7d7741cba97c32ac7ab5dd3cf163503">
  <xsd:schema xmlns:xsd="http://www.w3.org/2001/XMLSchema" xmlns:xs="http://www.w3.org/2001/XMLSchema" xmlns:p="http://schemas.microsoft.com/office/2006/metadata/properties" xmlns:ns3="da49572e-825c-400c-8856-6c3bfdef3d14" targetNamespace="http://schemas.microsoft.com/office/2006/metadata/properties" ma:root="true" ma:fieldsID="ede68214479be6fcdb722a94cf22b6cb" ns3:_="">
    <xsd:import namespace="da49572e-825c-400c-8856-6c3bfdef3d1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49572e-825c-400c-8856-6c3bfdef3d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78C7CC-6CBA-497B-A57C-158F322C0EA0}">
  <ds:schemaRefs>
    <ds:schemaRef ds:uri="http://schemas.microsoft.com/sharepoint/v3/contenttype/forms"/>
  </ds:schemaRefs>
</ds:datastoreItem>
</file>

<file path=customXml/itemProps2.xml><?xml version="1.0" encoding="utf-8"?>
<ds:datastoreItem xmlns:ds="http://schemas.openxmlformats.org/officeDocument/2006/customXml" ds:itemID="{ECCECE32-9063-411A-A20B-50BED6F7DFEE}">
  <ds:schemaRefs>
    <ds:schemaRef ds:uri="da49572e-825c-400c-8856-6c3bfdef3d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6502681-D69D-4351-9800-5EEC8335BED0}">
  <ds:schemaRefs>
    <ds:schemaRef ds:uri="http://purl.org/dc/terms/"/>
    <ds:schemaRef ds:uri="http://schemas.openxmlformats.org/package/2006/metadata/core-properties"/>
    <ds:schemaRef ds:uri="http://purl.org/dc/dcmitype/"/>
    <ds:schemaRef ds:uri="http://schemas.microsoft.com/office/infopath/2007/PartnerControls"/>
    <ds:schemaRef ds:uri="da49572e-825c-400c-8856-6c3bfdef3d14"/>
    <ds:schemaRef ds:uri="http://purl.org/dc/elements/1.1/"/>
    <ds:schemaRef ds:uri="http://schemas.microsoft.com/office/2006/metadata/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PPT Basic_White_v5_prophet_edit.potx</Template>
  <TotalTime>3031</TotalTime>
  <Words>3554</Words>
  <Application>Microsoft Office PowerPoint</Application>
  <PresentationFormat>On-screen Show (16:9)</PresentationFormat>
  <Paragraphs>438</Paragraphs>
  <Slides>30</Slides>
  <Notes>23</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30</vt:i4>
      </vt:variant>
    </vt:vector>
  </HeadingPairs>
  <TitlesOfParts>
    <vt:vector size="42" baseType="lpstr">
      <vt:lpstr>Arial</vt:lpstr>
      <vt:lpstr>Calibri</vt:lpstr>
      <vt:lpstr>Georgia</vt:lpstr>
      <vt:lpstr>PPT Basic_White_v5_prophet_edit</vt:lpstr>
      <vt:lpstr>1_PPT Basic_White_v5_prophet_edit</vt:lpstr>
      <vt:lpstr>3_PPT Gradient</vt:lpstr>
      <vt:lpstr>PPT Basic White_Dec 2020</vt:lpstr>
      <vt:lpstr>2_PPT Basic_White_v5_prophet_edit</vt:lpstr>
      <vt:lpstr>1_PPT Basic White_Dec 2020</vt:lpstr>
      <vt:lpstr>3_PPT Basic_White_v5_prophet_edit</vt:lpstr>
      <vt:lpstr>5_PPT Basic_White_v5_prophet_edit</vt:lpstr>
      <vt:lpstr>4_PPT Basic_White_v5_prophet_edit</vt:lpstr>
      <vt:lpstr>Alinity i STAT High Sensitivity Troponin-I (hsTnI_STAT) </vt:lpstr>
      <vt:lpstr>AGENDA</vt:lpstr>
      <vt:lpstr>Alinity i STAT High Sensitivity Troponin-I</vt:lpstr>
      <vt:lpstr>Heart disease and MI</vt:lpstr>
      <vt:lpstr>Diagnosis of MI: importance of biomarkers </vt:lpstr>
      <vt:lpstr>What is troponin? How is it used in suspected MI?1 </vt:lpstr>
      <vt:lpstr>Guidelines for troponin in suspected MI: AHA/ACC1</vt:lpstr>
      <vt:lpstr>Guidelines for troponin in suspected MI: FUDMI1</vt:lpstr>
      <vt:lpstr>Numerous reasons for non-MI troponin elevations </vt:lpstr>
      <vt:lpstr>Non-MI troponin T elevations:  Skeletal muscle disorders (SMD) can cause elevations in cTnT not due to cardiac disease1 </vt:lpstr>
      <vt:lpstr>High sensitivity vs. contemporary troponin assays </vt:lpstr>
      <vt:lpstr>How are hs troponin assays defined and reported?1</vt:lpstr>
      <vt:lpstr>Limitations of contemporary troponin assays </vt:lpstr>
      <vt:lpstr>Limitations of contemporary troponin assays </vt:lpstr>
      <vt:lpstr>Contemporary troponin1,2,3,4</vt:lpstr>
      <vt:lpstr>High sensitivity troponin</vt:lpstr>
      <vt:lpstr>Contemporary vs hs troponin assays </vt:lpstr>
      <vt:lpstr>Alinity hsTnI meets IFCC criteria for hs assay</vt:lpstr>
      <vt:lpstr>ARCHITECT TnI and hsTnI_STAT and Alinity i hsTnI_STAT</vt:lpstr>
      <vt:lpstr>Interfering substances </vt:lpstr>
      <vt:lpstr>Interfering substances</vt:lpstr>
      <vt:lpstr>Hemolysis interference is an important consideration for choice of hsTnI assay </vt:lpstr>
      <vt:lpstr>Hemolysis interference with troponin assays</vt:lpstr>
      <vt:lpstr>Emergency department samples have a higher incidence of hemolysis compared to routine</vt:lpstr>
      <vt:lpstr>Performance and specifications</vt:lpstr>
      <vt:lpstr>Alinity i hsTnI methodology</vt:lpstr>
      <vt:lpstr>Alinity i hsTnI methodology</vt:lpstr>
      <vt:lpstr>Alinity i STAT High Sensitivity Troponin-I assay</vt:lpstr>
      <vt:lpstr>Specimen specifications</vt:lpstr>
      <vt:lpstr>PowerPoint Presentation</vt:lpstr>
    </vt:vector>
  </TitlesOfParts>
  <Company>Abbott Laboratories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Headlines Georgia 44pt regular, 2-line max</dc:title>
  <dc:creator>Lucas, Stephanie M</dc:creator>
  <cp:lastModifiedBy>Shahideh, Bobby</cp:lastModifiedBy>
  <cp:revision>63</cp:revision>
  <cp:lastPrinted>2015-05-11T20:24:53Z</cp:lastPrinted>
  <dcterms:created xsi:type="dcterms:W3CDTF">2015-03-10T21:26:18Z</dcterms:created>
  <dcterms:modified xsi:type="dcterms:W3CDTF">2023-08-14T14:00:49Z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0x010100B830F2E435702F4DBF2FF5F9847E99B0</vt:lpwstr>
  </property>
</Properties>
</file>